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5"/>
  </p:notesMasterIdLst>
  <p:handoutMasterIdLst>
    <p:handoutMasterId r:id="rId6"/>
  </p:handoutMasterIdLst>
  <p:sldIdLst>
    <p:sldId id="297" r:id="rId2"/>
    <p:sldId id="312" r:id="rId3"/>
    <p:sldId id="313" r:id="rId4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9" autoAdjust="0"/>
    <p:restoredTop sz="91985" autoAdjust="0"/>
  </p:normalViewPr>
  <p:slideViewPr>
    <p:cSldViewPr snapToObjects="1">
      <p:cViewPr varScale="1">
        <p:scale>
          <a:sx n="87" d="100"/>
          <a:sy n="87" d="100"/>
        </p:scale>
        <p:origin x="145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1" d="100"/>
          <a:sy n="61" d="100"/>
        </p:scale>
        <p:origin x="3402" y="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6510B847-31CD-44A6-A527-A0B0C8F27CEF}" type="datetimeFigureOut">
              <a:rPr lang="nb-NO"/>
              <a:pPr>
                <a:defRPr/>
              </a:pPr>
              <a:t>30.05.2018</a:t>
            </a:fld>
            <a:endParaRPr lang="nb-NO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0AA0D33B-DDE1-4807-AD96-D7B18DC1EE2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28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F5EDF0B6-DAD4-47B2-8E31-A973770AD3C6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5911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07F36789-CC02-4784-9FDB-B37CE6612B48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9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313930" y="6356350"/>
            <a:ext cx="4266182" cy="365125"/>
          </a:xfrm>
        </p:spPr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r>
              <a:rPr lang="nn-NO" dirty="0"/>
              <a:t>Trygge rammer presentasjon_04.04.2017</a:t>
            </a:r>
          </a:p>
        </p:txBody>
      </p:sp>
    </p:spTree>
    <p:extLst>
      <p:ext uri="{BB962C8B-B14F-4D97-AF65-F5344CB8AC3E}">
        <p14:creationId xmlns:p14="http://schemas.microsoft.com/office/powerpoint/2010/main" val="24153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8AA17638-F305-43F8-95FD-F67F56565186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30.05.2018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8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49FB47A6-CAEF-4669-B3AB-A615798F886E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Bilde 11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1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fld id="{C301D094-9878-4170-B065-1E9AE84A057A}" type="datetime1">
              <a:rPr lang="nn-NO"/>
              <a:pPr>
                <a:defRPr/>
              </a:pPr>
              <a:t>30.05.2018</a:t>
            </a:fld>
            <a:endParaRPr lang="nn-NO"/>
          </a:p>
        </p:txBody>
      </p:sp>
      <p:sp>
        <p:nvSpPr>
          <p:cNvPr id="12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Sportslig</a:t>
            </a:r>
          </a:p>
        </p:txBody>
      </p:sp>
      <p:sp>
        <p:nvSpPr>
          <p:cNvPr id="13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CAA2-DF41-4015-8AC0-6FEED80416DC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39414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206FEC9C-BE0B-4D97-9B49-384B10B2F6A7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30.05.2018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4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F4E642A6-06AE-424E-AC19-93CC1BA81ABC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fld id="{0125147C-B19F-481C-9029-6DDAE110AE21}" type="datetime1">
              <a:rPr lang="nn-NO"/>
              <a:pPr>
                <a:defRPr/>
              </a:pPr>
              <a:t>30.05.2018</a:t>
            </a:fld>
            <a:endParaRPr lang="nn-NO"/>
          </a:p>
        </p:txBody>
      </p:sp>
      <p:sp>
        <p:nvSpPr>
          <p:cNvPr id="8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Sportslig</a:t>
            </a:r>
          </a:p>
        </p:txBody>
      </p:sp>
      <p:sp>
        <p:nvSpPr>
          <p:cNvPr id="9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24BE-6804-480F-85FF-58BACE85F220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34006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93AA1BE8-C9B7-4313-A29B-22AAE42C1971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30.05.2018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4C0BC5AB-7EBA-48A6-8AB1-C442C4D5ED6D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fld id="{29CC6FFB-7B15-42C2-B474-2741E998A81F}" type="datetime1">
              <a:rPr lang="nn-NO"/>
              <a:pPr>
                <a:defRPr/>
              </a:pPr>
              <a:t>30.05.2018</a:t>
            </a:fld>
            <a:endParaRPr lang="nn-NO"/>
          </a:p>
        </p:txBody>
      </p:sp>
      <p:sp>
        <p:nvSpPr>
          <p:cNvPr id="7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Sportslig</a:t>
            </a:r>
          </a:p>
        </p:txBody>
      </p:sp>
      <p:sp>
        <p:nvSpPr>
          <p:cNvPr id="8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09F7C-E2DF-4A7F-A75C-794965F3FA30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62196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C2D842BE-6E34-40C4-8021-E51871EE08C1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30.05.2018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6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0767060B-C084-4F47-8997-B7A75961D50F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fld id="{4868E726-B093-4DF6-9948-4A3B617133A6}" type="datetime1">
              <a:rPr lang="nn-NO"/>
              <a:pPr>
                <a:defRPr/>
              </a:pPr>
              <a:t>30.05.2018</a:t>
            </a:fld>
            <a:endParaRPr lang="nn-NO"/>
          </a:p>
        </p:txBody>
      </p:sp>
      <p:sp>
        <p:nvSpPr>
          <p:cNvPr id="10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Sportslig</a:t>
            </a:r>
          </a:p>
        </p:txBody>
      </p:sp>
      <p:sp>
        <p:nvSpPr>
          <p:cNvPr id="11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4CE6-2E88-4FC1-A990-8C068FF12E2D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73189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C3E453E0-630A-40AB-9CFA-6B9D7D78A009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30.05.2018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6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9EFDB59C-2FE3-43E7-B9F5-0FE63517FEF5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n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fld id="{9515C592-F9BE-428F-9A30-5AC4F30D9EDC}" type="datetime1">
              <a:rPr lang="nn-NO"/>
              <a:pPr>
                <a:defRPr/>
              </a:pPr>
              <a:t>30.05.2018</a:t>
            </a:fld>
            <a:endParaRPr lang="nn-NO"/>
          </a:p>
        </p:txBody>
      </p:sp>
      <p:sp>
        <p:nvSpPr>
          <p:cNvPr id="10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Sportslig</a:t>
            </a:r>
          </a:p>
        </p:txBody>
      </p:sp>
      <p:sp>
        <p:nvSpPr>
          <p:cNvPr id="11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B640-5157-4B05-BD20-C92DC0BF4D56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85445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B6592065-E336-4333-B2DC-080EBD69564C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30.05.2018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48EE2E1-D222-4767-BD17-2737AED3AC78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fld id="{CD542C7F-DA03-4BAF-A925-168C954E3059}" type="datetime1">
              <a:rPr lang="nn-NO"/>
              <a:pPr>
                <a:defRPr/>
              </a:pPr>
              <a:t>30.05.2018</a:t>
            </a:fld>
            <a:endParaRPr lang="nn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Sportslig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2594-CD56-4BFF-9FB3-1D0510C42E94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8489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E9E81B61-B802-4526-9566-CB8EA53F60B8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30.05.2018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640EA67-BFAA-441B-B393-C18270AB82C9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fld id="{277960D5-DC94-4ACF-A839-773C340A013D}" type="datetime1">
              <a:rPr lang="nn-NO"/>
              <a:pPr>
                <a:defRPr/>
              </a:pPr>
              <a:t>30.05.2018</a:t>
            </a:fld>
            <a:endParaRPr lang="nn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Sportslig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605BA-838B-4647-83E2-FEA1744F9995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96907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219200" y="1038225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Vardeneset Ballklubb visjon</a:t>
            </a:r>
            <a:endParaRPr lang="nn-NO" altLang="nb-NO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219200" y="24384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Vardeneset Ballklubb skal gi alle som vil, et tilbud som er tilpasset sine egne behov,evner og ambisjoner.  </a:t>
            </a:r>
            <a:endParaRPr lang="nn-NO" alt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CAAAF307-6BCE-4499-8F94-7E7F9577A6F9}" type="datetime1">
              <a:rPr lang="nn-NO"/>
              <a:pPr>
                <a:defRPr/>
              </a:pPr>
              <a:t>30.05.2018</a:t>
            </a:fld>
            <a:endParaRPr lang="nn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Sportslig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14A80B-AE67-4436-9B45-45F015D59B45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Dp2ObgFalu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yggtrafikk.no/tema/refleks/refleks-redder-liv/" TargetMode="External"/><Relationship Id="rId2" Type="http://schemas.openxmlformats.org/officeDocument/2006/relationships/hyperlink" Target="https://www.youtube.com/watch?v=Dp2ObgFalu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vardeneset-bk.no/klubben/dokumenter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rdeneset-bk.no/klubben/klubbhandbo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521152" cy="1143000"/>
          </a:xfrm>
        </p:spPr>
        <p:txBody>
          <a:bodyPr/>
          <a:lstStyle/>
          <a:p>
            <a:r>
              <a:rPr lang="nb-NO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Trygge</a:t>
            </a:r>
            <a:r>
              <a:rPr lang="nb-NO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Rammer</a:t>
            </a:r>
            <a:br>
              <a:rPr lang="nb-NO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Kvalitetsklubb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816" y="1462969"/>
            <a:ext cx="2960098" cy="363431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Viktig:</a:t>
            </a:r>
            <a:endParaRPr lang="nb-NO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1800" dirty="0">
                <a:solidFill>
                  <a:schemeClr val="tx1"/>
                </a:solidFill>
              </a:rPr>
              <a:t>at </a:t>
            </a:r>
            <a:r>
              <a:rPr lang="nb-NO" sz="1800" dirty="0"/>
              <a:t>aktivitet forgår </a:t>
            </a:r>
            <a:br>
              <a:rPr lang="nb-NO" sz="1800" dirty="0"/>
            </a:br>
            <a:r>
              <a:rPr lang="nb-NO" sz="1800" dirty="0"/>
              <a:t>i </a:t>
            </a:r>
            <a:r>
              <a:rPr lang="nb-NO" sz="1800" dirty="0">
                <a:solidFill>
                  <a:srgbClr val="0070C0"/>
                </a:solidFill>
              </a:rPr>
              <a:t>TRYGGE</a:t>
            </a:r>
            <a:r>
              <a:rPr lang="nb-NO" sz="1800" dirty="0"/>
              <a:t> omgivelser​</a:t>
            </a:r>
          </a:p>
          <a:p>
            <a:pPr>
              <a:defRPr/>
            </a:pPr>
            <a:r>
              <a:rPr lang="nb-NO" sz="1800" dirty="0"/>
              <a:t>at miljøet er </a:t>
            </a:r>
            <a:r>
              <a:rPr lang="nb-NO" sz="1800" dirty="0">
                <a:solidFill>
                  <a:srgbClr val="0070C0"/>
                </a:solidFill>
              </a:rPr>
              <a:t>GODT </a:t>
            </a:r>
            <a:r>
              <a:rPr lang="nb-NO" sz="1800" dirty="0">
                <a:solidFill>
                  <a:schemeClr val="tx1"/>
                </a:solidFill>
              </a:rPr>
              <a:t>og positivt for alle</a:t>
            </a:r>
          </a:p>
          <a:p>
            <a:pPr>
              <a:defRPr/>
            </a:pPr>
            <a:r>
              <a:rPr lang="nb-NO" sz="1800" dirty="0">
                <a:solidFill>
                  <a:schemeClr val="tx1"/>
                </a:solidFill>
              </a:rPr>
              <a:t>at spillerne møter gode </a:t>
            </a:r>
            <a:r>
              <a:rPr lang="nb-NO" sz="1800" dirty="0">
                <a:solidFill>
                  <a:srgbClr val="0070C0"/>
                </a:solidFill>
              </a:rPr>
              <a:t>ROLLEMODELLER</a:t>
            </a:r>
          </a:p>
          <a:p>
            <a:pPr>
              <a:defRPr/>
            </a:pPr>
            <a:r>
              <a:rPr lang="nb-NO" sz="1800" dirty="0">
                <a:solidFill>
                  <a:schemeClr val="tx1"/>
                </a:solidFill>
              </a:rPr>
              <a:t>at klubben har et </a:t>
            </a:r>
            <a:r>
              <a:rPr lang="nb-NO" sz="1800" dirty="0">
                <a:solidFill>
                  <a:srgbClr val="0070C0"/>
                </a:solidFill>
              </a:rPr>
              <a:t>GODT</a:t>
            </a:r>
            <a:r>
              <a:rPr lang="nb-NO" sz="1800" dirty="0">
                <a:solidFill>
                  <a:schemeClr val="tx1"/>
                </a:solidFill>
              </a:rPr>
              <a:t> omdømme</a:t>
            </a:r>
            <a:endParaRPr lang="nb-NO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3949913" y="1436541"/>
            <a:ext cx="2844630" cy="385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Sørge for:</a:t>
            </a:r>
          </a:p>
          <a:p>
            <a:pPr lvl="0"/>
            <a:r>
              <a:rPr lang="nb-NO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Trafikksikkerhet</a:t>
            </a:r>
          </a:p>
          <a:p>
            <a:pPr lvl="0"/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 kosthold og ernæring</a:t>
            </a:r>
          </a:p>
          <a:p>
            <a:pPr lvl="0"/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Skadeforebygging</a:t>
            </a:r>
          </a:p>
          <a:p>
            <a:pPr lvl="0"/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Røyk-, snus- og </a:t>
            </a:r>
            <a:b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8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rusfritt miljø</a:t>
            </a:r>
          </a:p>
          <a:p>
            <a:pPr lvl="0"/>
            <a:r>
              <a:rPr lang="nb-NO" sz="18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Ren idrett (doping)</a:t>
            </a:r>
          </a:p>
          <a:p>
            <a:pPr lvl="0"/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Bekjempelse av</a:t>
            </a:r>
            <a:b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seksuelle overgrep / </a:t>
            </a:r>
            <a:b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trakassering</a:t>
            </a:r>
          </a:p>
          <a:p>
            <a:pPr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b-NO" sz="20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b-NO" sz="20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923928" y="1545823"/>
            <a:ext cx="0" cy="3683377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3928" y="5427670"/>
            <a:ext cx="2559392" cy="13591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491457" y="1545823"/>
            <a:ext cx="0" cy="3683377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63504" y="5424886"/>
            <a:ext cx="2450757" cy="13591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nb-NO" sz="1200" u="sng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defRPr/>
            </a:pPr>
            <a:endParaRPr lang="nb-NO" sz="1200" u="sng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77406" y="5427670"/>
            <a:ext cx="2624472" cy="13591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rgbClr val="FF0000"/>
                </a:solidFill>
              </a:rPr>
              <a:t>Respekt</a:t>
            </a:r>
          </a:p>
          <a:p>
            <a:pPr algn="ctr"/>
            <a:r>
              <a:rPr lang="nb-NO" b="1" dirty="0">
                <a:solidFill>
                  <a:srgbClr val="FF0000"/>
                </a:solidFill>
              </a:rPr>
              <a:t>Trygghet</a:t>
            </a:r>
          </a:p>
          <a:p>
            <a:pPr algn="ctr"/>
            <a:r>
              <a:rPr lang="nb-NO" b="1" dirty="0">
                <a:solidFill>
                  <a:srgbClr val="FF0000"/>
                </a:solidFill>
              </a:rPr>
              <a:t>Mestring</a:t>
            </a:r>
          </a:p>
          <a:p>
            <a:pPr algn="ctr"/>
            <a:r>
              <a:rPr lang="nb-NO" b="1" dirty="0">
                <a:solidFill>
                  <a:srgbClr val="FF0000"/>
                </a:solidFill>
              </a:rPr>
              <a:t>Trivsel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6483320" y="1450529"/>
            <a:ext cx="2660679" cy="362536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OPPGAVER</a:t>
            </a:r>
          </a:p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Klubben har klare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RETNINGSLINJER / HOLDNINGER</a:t>
            </a:r>
            <a:endParaRPr lang="nb-N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Styret velger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ÅRETS TEMA 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for klubben</a:t>
            </a:r>
          </a:p>
          <a:p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PRESENTASJON 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på hjemmesiden </a:t>
            </a:r>
          </a:p>
          <a:p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PRESENTERES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på trenerforum, rekrutteringsdagen,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foreldremøter, spillermøter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732" y="5480720"/>
            <a:ext cx="2203074" cy="1242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17416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Oppdatert 04.04.2017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7F624F-0234-4DC1-A05E-BA5F7436E8D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68713" y="5573661"/>
            <a:ext cx="1656184" cy="10727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521152" cy="1143000"/>
          </a:xfrm>
        </p:spPr>
        <p:txBody>
          <a:bodyPr/>
          <a:lstStyle/>
          <a:p>
            <a:r>
              <a:rPr lang="nb-NO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Trygge</a:t>
            </a:r>
            <a:r>
              <a:rPr lang="nb-NO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Rammer</a:t>
            </a:r>
            <a:br>
              <a:rPr lang="nb-NO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Årets Tema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0156" y="1594886"/>
            <a:ext cx="2863772" cy="3634314"/>
          </a:xfrm>
        </p:spPr>
        <p:txBody>
          <a:bodyPr/>
          <a:lstStyle/>
          <a:p>
            <a:pPr lvl="0"/>
            <a:endParaRPr lang="nb-N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1115616" y="1594886"/>
            <a:ext cx="3744416" cy="33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TRAFIKKSIKKERHET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Synlige Myke Trafikanter</a:t>
            </a:r>
          </a:p>
          <a:p>
            <a:pPr>
              <a:defRPr/>
            </a:pPr>
            <a:r>
              <a:rPr lang="nb-NO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Reflekskampanje høst 18:</a:t>
            </a:r>
          </a:p>
          <a:p>
            <a:pPr lvl="1">
              <a:buFontTx/>
              <a:buChar char="-"/>
              <a:defRPr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Refleks</a:t>
            </a:r>
          </a:p>
          <a:p>
            <a:pPr lvl="1">
              <a:buFontTx/>
              <a:buChar char="-"/>
              <a:defRPr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Synlige klær</a:t>
            </a:r>
          </a:p>
          <a:p>
            <a:pPr lvl="1">
              <a:buFontTx/>
              <a:buChar char="-"/>
              <a:defRPr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Lys på sykkel</a:t>
            </a:r>
          </a:p>
          <a:p>
            <a:pPr lvl="1">
              <a:buFontTx/>
              <a:buChar char="-"/>
              <a:defRPr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Premiering for beste lag(ene)</a:t>
            </a:r>
          </a:p>
          <a:p>
            <a:pPr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b-NO" sz="20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b-NO" sz="2000" dirty="0"/>
          </a:p>
        </p:txBody>
      </p:sp>
      <p:sp>
        <p:nvSpPr>
          <p:cNvPr id="12" name="Rectangle 11"/>
          <p:cNvSpPr/>
          <p:nvPr/>
        </p:nvSpPr>
        <p:spPr>
          <a:xfrm>
            <a:off x="1219201" y="5430454"/>
            <a:ext cx="3784848" cy="13591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004048" y="1533412"/>
            <a:ext cx="0" cy="3384374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04048" y="5430453"/>
            <a:ext cx="3888433" cy="13591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nb-NO" sz="1200" u="sng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defRPr/>
            </a:pPr>
            <a:endParaRPr lang="nb-NO" sz="1200" u="sng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6308277" y="1594886"/>
            <a:ext cx="2704728" cy="3634314"/>
          </a:xfrm>
        </p:spPr>
        <p:txBody>
          <a:bodyPr/>
          <a:lstStyle/>
          <a:p>
            <a:pPr marL="0" indent="0">
              <a:buNone/>
              <a:defRPr/>
            </a:pPr>
            <a:endParaRPr lang="nb-NO" sz="20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5706" y="5809932"/>
            <a:ext cx="9150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1100" dirty="0">
                <a:cs typeface="Arial" panose="020B0604020202020204" pitchFamily="34" charset="0"/>
                <a:hlinkClick r:id="rId3"/>
              </a:rPr>
              <a:t>Refleks redder liv (0:45)</a:t>
            </a:r>
            <a:endParaRPr lang="nb-NO" sz="1100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172" y="5586161"/>
            <a:ext cx="2185739" cy="1072706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3D3012D6-9C5A-4812-BDED-88EC212A50AB}"/>
              </a:ext>
            </a:extLst>
          </p:cNvPr>
          <p:cNvSpPr txBox="1">
            <a:spLocks/>
          </p:cNvSpPr>
          <p:nvPr/>
        </p:nvSpPr>
        <p:spPr bwMode="auto">
          <a:xfrm>
            <a:off x="5292080" y="1594886"/>
            <a:ext cx="3745859" cy="377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RUSFRITT MILJØ</a:t>
            </a:r>
          </a:p>
          <a:p>
            <a:pPr>
              <a:defRPr/>
            </a:pPr>
            <a:r>
              <a:rPr lang="nb-NO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«Bry Deg - SI NEI TIL NARKOTIKA»</a:t>
            </a:r>
          </a:p>
          <a:p>
            <a:pPr lvl="1"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Samarbeid med NNPF 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NorskNarkotikaPolitForening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LINK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Organisasjon av Frivillige ansatte i politi og toll</a:t>
            </a:r>
          </a:p>
          <a:p>
            <a:pPr lvl="1"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På klubbdrakt A-lag herrer</a:t>
            </a:r>
          </a:p>
          <a:p>
            <a:pPr lvl="1"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Foredrag for ungdom – fokus på 14 åringer høst 18</a:t>
            </a:r>
          </a:p>
          <a:p>
            <a:pPr lvl="1"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Foredrag for foreldre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AE3485-B978-47B3-A30C-1F272F01DA7C}"/>
              </a:ext>
            </a:extLst>
          </p:cNvPr>
          <p:cNvSpPr txBox="1"/>
          <p:nvPr/>
        </p:nvSpPr>
        <p:spPr>
          <a:xfrm>
            <a:off x="5292080" y="17416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Oppdatert 30.05.2018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5366A8-63D6-4C37-AAF5-610C808B6F9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184020" y="5484156"/>
            <a:ext cx="1908260" cy="119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0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521152" cy="1143000"/>
          </a:xfrm>
        </p:spPr>
        <p:txBody>
          <a:bodyPr/>
          <a:lstStyle/>
          <a:p>
            <a:r>
              <a:rPr lang="nb-NO" altLang="en-US" dirty="0">
                <a:solidFill>
                  <a:srgbClr val="000000"/>
                </a:solidFill>
              </a:rPr>
              <a:t>Fair</a:t>
            </a:r>
            <a:r>
              <a:rPr lang="nb-NO" altLang="en-US" dirty="0"/>
              <a:t> </a:t>
            </a:r>
            <a:r>
              <a:rPr lang="nb-NO" altLang="en-US" dirty="0">
                <a:solidFill>
                  <a:srgbClr val="0070C0"/>
                </a:solidFill>
              </a:rPr>
              <a:t>Play</a:t>
            </a:r>
            <a:r>
              <a:rPr lang="nb-NO" altLang="en-US" dirty="0"/>
              <a:t> </a:t>
            </a:r>
            <a:br>
              <a:rPr lang="nb-NO" altLang="en-US" dirty="0"/>
            </a:br>
            <a:r>
              <a:rPr lang="nb-NO" altLang="en-US" sz="2800" dirty="0"/>
              <a:t>Hjemmekampen – Velkommen!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2489200" cy="326896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</a:p>
          <a:p>
            <a:pPr marL="0" indent="0">
              <a:buNone/>
              <a:defRPr/>
            </a:pPr>
            <a:r>
              <a:rPr lang="nb-NO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Husk: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at spilleren er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at fotball skal være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GØY</a:t>
            </a:r>
          </a:p>
          <a:p>
            <a:pPr>
              <a:defRPr/>
            </a:pP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 gjøre dommeren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</a:p>
          <a:p>
            <a:pPr>
              <a:defRPr/>
            </a:pP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du er et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FORBILDE</a:t>
            </a:r>
          </a:p>
          <a:p>
            <a:pPr lvl="1">
              <a:defRPr/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00193" y="1613439"/>
            <a:ext cx="2843808" cy="389790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OPPGAVER</a:t>
            </a:r>
          </a:p>
          <a:p>
            <a:pPr marL="0" indent="0">
              <a:buNone/>
              <a:defRPr/>
            </a:pPr>
            <a:r>
              <a:rPr lang="nb-NO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Respekter hverandre: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Fair play møte før/etter kamp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Respekter dommeren</a:t>
            </a:r>
          </a:p>
          <a:p>
            <a:pPr>
              <a:defRPr/>
            </a:pPr>
            <a:r>
              <a:rPr lang="nb-NO" sz="18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Tilskuere utenfor </a:t>
            </a:r>
            <a:r>
              <a:rPr lang="nb-NO" sz="1800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«publikums fri sone»</a:t>
            </a:r>
          </a:p>
          <a:p>
            <a:pPr>
              <a:defRPr/>
            </a:pP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kaffe</a:t>
            </a: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 publikum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3851920" y="1618269"/>
            <a:ext cx="2598440" cy="33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  <a:p>
            <a:pPr marL="0" indent="0">
              <a:buNone/>
              <a:defRPr/>
            </a:pPr>
            <a:r>
              <a:rPr lang="nb-NO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Følg reglene:</a:t>
            </a:r>
            <a:br>
              <a:rPr lang="nb-NO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 VBK </a:t>
            </a:r>
            <a:r>
              <a:rPr lang="nb-NO" sz="14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Klubbhånbok</a:t>
            </a:r>
            <a:r>
              <a:rPr lang="nb-NO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</a:t>
            </a:r>
            <a:r>
              <a:rPr lang="nb-NO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nb-NO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Trenervett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Foreldrevett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Spillervett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VBKs første 11`er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Fair Play kontrakt</a:t>
            </a:r>
          </a:p>
          <a:p>
            <a:pPr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b-NO" sz="2000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Bruk Kampvert og den gule vesten</a:t>
            </a:r>
          </a:p>
          <a:p>
            <a:pPr>
              <a:defRPr/>
            </a:pPr>
            <a:endParaRPr lang="nb-NO" sz="20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b-NO" sz="20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708400" y="1700811"/>
            <a:ext cx="0" cy="316835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08400" y="5425025"/>
            <a:ext cx="2771423" cy="13883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288207" y="1700811"/>
            <a:ext cx="1" cy="3168351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299487" y="5425025"/>
            <a:ext cx="2665001" cy="13883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562" y="5511346"/>
            <a:ext cx="14541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22" y="5460547"/>
            <a:ext cx="13493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115615" y="5426333"/>
            <a:ext cx="2592079" cy="13883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rgbClr val="FF0000"/>
                </a:solidFill>
              </a:rPr>
              <a:t>Respekt</a:t>
            </a:r>
          </a:p>
          <a:p>
            <a:pPr algn="ctr"/>
            <a:r>
              <a:rPr lang="nb-NO" b="1" dirty="0">
                <a:solidFill>
                  <a:srgbClr val="FF0000"/>
                </a:solidFill>
              </a:rPr>
              <a:t>Trygghet</a:t>
            </a:r>
          </a:p>
          <a:p>
            <a:pPr algn="ctr"/>
            <a:r>
              <a:rPr lang="nb-NO" b="1" dirty="0">
                <a:solidFill>
                  <a:srgbClr val="FF0000"/>
                </a:solidFill>
              </a:rPr>
              <a:t>Mestring</a:t>
            </a:r>
          </a:p>
          <a:p>
            <a:pPr algn="ctr"/>
            <a:r>
              <a:rPr lang="nb-NO" b="1" dirty="0">
                <a:solidFill>
                  <a:srgbClr val="FF0000"/>
                </a:solidFill>
              </a:rPr>
              <a:t>Trivsel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47419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Oppdatert 09.05.2017</a:t>
            </a:r>
          </a:p>
        </p:txBody>
      </p:sp>
    </p:spTree>
    <p:extLst>
      <p:ext uri="{BB962C8B-B14F-4D97-AF65-F5344CB8AC3E}">
        <p14:creationId xmlns:p14="http://schemas.microsoft.com/office/powerpoint/2010/main" val="1872287162"/>
      </p:ext>
    </p:extLst>
  </p:cSld>
  <p:clrMapOvr>
    <a:masterClrMapping/>
  </p:clrMapOvr>
</p:sld>
</file>

<file path=ppt/theme/theme1.xml><?xml version="1.0" encoding="utf-8"?>
<a:theme xmlns:a="http://schemas.openxmlformats.org/drawingml/2006/main" name="11_Vardeneset_templat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1_Vardeneset_template[1]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Vardeneset_template[1]</Template>
  <TotalTime>4586</TotalTime>
  <Words>151</Words>
  <Application>Microsoft Office PowerPoint</Application>
  <PresentationFormat>On-screen Show (4:3)</PresentationFormat>
  <Paragraphs>70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Verdana</vt:lpstr>
      <vt:lpstr>11_Vardeneset_template[1]</vt:lpstr>
      <vt:lpstr>Trygge Rammer Kvalitetsklubb</vt:lpstr>
      <vt:lpstr>Trygge Rammer Årets Tema 2018</vt:lpstr>
      <vt:lpstr>Fair Play  Hjemmekampen – Velkommen!</vt:lpstr>
    </vt:vector>
  </TitlesOfParts>
  <Company>Laerdal Medical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 2 LINJER Subheading</dc:title>
  <dc:creator>Inge Bjørnerem</dc:creator>
  <cp:lastModifiedBy>Sissel Stormark</cp:lastModifiedBy>
  <cp:revision>639</cp:revision>
  <dcterms:created xsi:type="dcterms:W3CDTF">2009-09-21T14:41:34Z</dcterms:created>
  <dcterms:modified xsi:type="dcterms:W3CDTF">2018-05-30T16:22:21Z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Parallel2010">
    <vt:lpwstr/>
  </property>
  <property fmtid="{D5CDD505-2E9C-101B-9397-08002B2CF9AE}" pid="3" name="Templatecolor">
    <vt:lpwstr/>
  </property>
  <property fmtid="{D5CDD505-2E9C-101B-9397-08002B2CF9AE}" pid="4" name="filecustomeppt">
    <vt:lpwstr>True</vt:lpwstr>
  </property>
  <property fmtid="{D5CDD505-2E9C-101B-9397-08002B2CF9AE}" pid="5" name="Pres Date">
    <vt:lpwstr/>
  </property>
</Properties>
</file>