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notesMasterIdLst>
    <p:notesMasterId r:id="rId21"/>
  </p:notesMasterIdLst>
  <p:handoutMasterIdLst>
    <p:handoutMasterId r:id="rId22"/>
  </p:handoutMasterIdLst>
  <p:sldIdLst>
    <p:sldId id="297" r:id="rId2"/>
    <p:sldId id="298" r:id="rId3"/>
    <p:sldId id="256" r:id="rId4"/>
    <p:sldId id="278" r:id="rId5"/>
    <p:sldId id="279" r:id="rId6"/>
    <p:sldId id="280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91" r:id="rId16"/>
    <p:sldId id="295" r:id="rId17"/>
    <p:sldId id="292" r:id="rId18"/>
    <p:sldId id="293" r:id="rId19"/>
    <p:sldId id="300" r:id="rId20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9" autoAdjust="0"/>
    <p:restoredTop sz="91985" autoAdjust="0"/>
  </p:normalViewPr>
  <p:slideViewPr>
    <p:cSldViewPr snapToObjects="1">
      <p:cViewPr varScale="1">
        <p:scale>
          <a:sx n="83" d="100"/>
          <a:sy n="83" d="100"/>
        </p:scale>
        <p:origin x="17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1" d="100"/>
          <a:sy n="61" d="100"/>
        </p:scale>
        <p:origin x="3402" y="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720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128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8102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6815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590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2956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968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9465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364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9628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491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94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9832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978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58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221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052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055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 txBox="1">
            <a:spLocks/>
          </p:cNvSpPr>
          <p:nvPr userDrawn="1"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F5EDF0B6-DAD4-47B2-8E31-A973770AD3C6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25655" y="6364452"/>
            <a:ext cx="2133600" cy="365125"/>
          </a:xfrm>
        </p:spPr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r>
              <a:rPr lang="nn-NO"/>
              <a:t>09.05.2017</a:t>
            </a: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257800" y="637988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Fair Play presentasjon</a:t>
            </a:r>
          </a:p>
        </p:txBody>
      </p:sp>
    </p:spTree>
    <p:extLst>
      <p:ext uri="{BB962C8B-B14F-4D97-AF65-F5344CB8AC3E}">
        <p14:creationId xmlns:p14="http://schemas.microsoft.com/office/powerpoint/2010/main" val="305911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07F36789-CC02-4784-9FDB-B37CE6612B48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09.05.2017</a:t>
            </a:r>
            <a:endParaRPr lang="nn-NO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Fair Play presentasjon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4A80B-AE67-4436-9B45-45F015D59B45}" type="slidenum">
              <a:rPr lang="nn-NO" altLang="nb-NO" smtClean="0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4153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/>
          <p:cNvSpPr txBox="1">
            <a:spLocks/>
          </p:cNvSpPr>
          <p:nvPr/>
        </p:nvSpPr>
        <p:spPr bwMode="auto">
          <a:xfrm>
            <a:off x="3657600" y="6356350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Vardeneset ballklubb  </a:t>
            </a:r>
            <a:r>
              <a:rPr lang="nn-NO" altLang="nb-NO" sz="1000" b="1">
                <a:solidFill>
                  <a:srgbClr val="E30A1B"/>
                </a:solidFill>
                <a:latin typeface="Verdana" pitchFamily="34" charset="0"/>
              </a:rPr>
              <a:t>|</a:t>
            </a:r>
            <a:r>
              <a:rPr lang="nn-NO" altLang="nb-NO" sz="900" b="1">
                <a:solidFill>
                  <a:srgbClr val="E30A1B"/>
                </a:solidFill>
                <a:latin typeface="Verdana" pitchFamily="34" charset="0"/>
              </a:rPr>
              <a:t> </a:t>
            </a: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 </a:t>
            </a:r>
            <a:fld id="{8AA17638-F305-43F8-95FD-F67F56565186}" type="datetime1">
              <a:rPr lang="nn-NO" altLang="nb-NO" sz="9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15.05.2017</a:t>
            </a:fld>
            <a:endParaRPr lang="nn-NO" altLang="nb-NO" sz="9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8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49FB47A6-CAEF-4669-B3AB-A615798F886E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Bilde 11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1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r>
              <a:rPr lang="nn-NO"/>
              <a:t>09.05.2017</a:t>
            </a:r>
          </a:p>
        </p:txBody>
      </p:sp>
      <p:sp>
        <p:nvSpPr>
          <p:cNvPr id="12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Fair Play presentasjon</a:t>
            </a:r>
          </a:p>
        </p:txBody>
      </p:sp>
      <p:sp>
        <p:nvSpPr>
          <p:cNvPr id="13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5CAA2-DF41-4015-8AC0-6FEED80416DC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39414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4"/>
          <p:cNvSpPr txBox="1">
            <a:spLocks/>
          </p:cNvSpPr>
          <p:nvPr/>
        </p:nvSpPr>
        <p:spPr bwMode="auto">
          <a:xfrm>
            <a:off x="3657600" y="6356350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Vardeneset ballklubb  </a:t>
            </a:r>
            <a:r>
              <a:rPr lang="nn-NO" altLang="nb-NO" sz="1000" b="1">
                <a:solidFill>
                  <a:srgbClr val="E30A1B"/>
                </a:solidFill>
                <a:latin typeface="Verdana" pitchFamily="34" charset="0"/>
              </a:rPr>
              <a:t>|</a:t>
            </a:r>
            <a:r>
              <a:rPr lang="nn-NO" altLang="nb-NO" sz="900" b="1">
                <a:solidFill>
                  <a:srgbClr val="E30A1B"/>
                </a:solidFill>
                <a:latin typeface="Verdana" pitchFamily="34" charset="0"/>
              </a:rPr>
              <a:t> </a:t>
            </a: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 </a:t>
            </a:r>
            <a:fld id="{206FEC9C-BE0B-4D97-9B49-384B10B2F6A7}" type="datetime1">
              <a:rPr lang="nn-NO" altLang="nb-NO" sz="9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15.05.2017</a:t>
            </a:fld>
            <a:endParaRPr lang="nn-NO" altLang="nb-NO" sz="9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4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F4E642A6-06AE-424E-AC19-93CC1BA81ABC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7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r>
              <a:rPr lang="nn-NO"/>
              <a:t>09.05.2017</a:t>
            </a:r>
          </a:p>
        </p:txBody>
      </p:sp>
      <p:sp>
        <p:nvSpPr>
          <p:cNvPr id="8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Fair Play presentasjon</a:t>
            </a:r>
          </a:p>
        </p:txBody>
      </p:sp>
      <p:sp>
        <p:nvSpPr>
          <p:cNvPr id="9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24BE-6804-480F-85FF-58BACE85F220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34006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4"/>
          <p:cNvSpPr txBox="1">
            <a:spLocks/>
          </p:cNvSpPr>
          <p:nvPr/>
        </p:nvSpPr>
        <p:spPr bwMode="auto">
          <a:xfrm>
            <a:off x="3657600" y="6356350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Vardeneset ballklubb  </a:t>
            </a:r>
            <a:r>
              <a:rPr lang="nn-NO" altLang="nb-NO" sz="1000" b="1">
                <a:solidFill>
                  <a:srgbClr val="E30A1B"/>
                </a:solidFill>
                <a:latin typeface="Verdana" pitchFamily="34" charset="0"/>
              </a:rPr>
              <a:t>|</a:t>
            </a:r>
            <a:r>
              <a:rPr lang="nn-NO" altLang="nb-NO" sz="900" b="1">
                <a:solidFill>
                  <a:srgbClr val="E30A1B"/>
                </a:solidFill>
                <a:latin typeface="Verdana" pitchFamily="34" charset="0"/>
              </a:rPr>
              <a:t> </a:t>
            </a: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 </a:t>
            </a:r>
            <a:fld id="{93AA1BE8-C9B7-4313-A29B-22AAE42C1971}" type="datetime1">
              <a:rPr lang="nn-NO" altLang="nb-NO" sz="9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15.05.2017</a:t>
            </a:fld>
            <a:endParaRPr lang="nn-NO" altLang="nb-NO" sz="9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3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4C0BC5AB-7EBA-48A6-8AB1-C442C4D5ED6D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r>
              <a:rPr lang="nn-NO"/>
              <a:t>09.05.2017</a:t>
            </a:r>
          </a:p>
        </p:txBody>
      </p:sp>
      <p:sp>
        <p:nvSpPr>
          <p:cNvPr id="7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Fair Play presentasjon</a:t>
            </a:r>
          </a:p>
        </p:txBody>
      </p:sp>
      <p:sp>
        <p:nvSpPr>
          <p:cNvPr id="8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09F7C-E2DF-4A7F-A75C-794965F3FA30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62196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 txBox="1">
            <a:spLocks/>
          </p:cNvSpPr>
          <p:nvPr/>
        </p:nvSpPr>
        <p:spPr bwMode="auto">
          <a:xfrm>
            <a:off x="3657600" y="6356350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Vardeneset ballklubb  </a:t>
            </a:r>
            <a:r>
              <a:rPr lang="nn-NO" altLang="nb-NO" sz="1000" b="1">
                <a:solidFill>
                  <a:srgbClr val="E30A1B"/>
                </a:solidFill>
                <a:latin typeface="Verdana" pitchFamily="34" charset="0"/>
              </a:rPr>
              <a:t>|</a:t>
            </a:r>
            <a:r>
              <a:rPr lang="nn-NO" altLang="nb-NO" sz="900" b="1">
                <a:solidFill>
                  <a:srgbClr val="E30A1B"/>
                </a:solidFill>
                <a:latin typeface="Verdana" pitchFamily="34" charset="0"/>
              </a:rPr>
              <a:t> </a:t>
            </a: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 </a:t>
            </a:r>
            <a:fld id="{C2D842BE-6E34-40C4-8021-E51871EE08C1}" type="datetime1">
              <a:rPr lang="nn-NO" altLang="nb-NO" sz="9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15.05.2017</a:t>
            </a:fld>
            <a:endParaRPr lang="nn-NO" altLang="nb-NO" sz="9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6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0767060B-C084-4F47-8997-B7A75961D50F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r>
              <a:rPr lang="nn-NO"/>
              <a:t>09.05.2017</a:t>
            </a:r>
          </a:p>
        </p:txBody>
      </p:sp>
      <p:sp>
        <p:nvSpPr>
          <p:cNvPr id="10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Fair Play presentasjon</a:t>
            </a:r>
          </a:p>
        </p:txBody>
      </p:sp>
      <p:sp>
        <p:nvSpPr>
          <p:cNvPr id="11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4CE6-2E88-4FC1-A990-8C068FF12E2D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73189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 txBox="1">
            <a:spLocks/>
          </p:cNvSpPr>
          <p:nvPr/>
        </p:nvSpPr>
        <p:spPr bwMode="auto">
          <a:xfrm>
            <a:off x="3657600" y="6356350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Vardeneset ballklubb  </a:t>
            </a:r>
            <a:r>
              <a:rPr lang="nn-NO" altLang="nb-NO" sz="1000" b="1">
                <a:solidFill>
                  <a:srgbClr val="E30A1B"/>
                </a:solidFill>
                <a:latin typeface="Verdana" pitchFamily="34" charset="0"/>
              </a:rPr>
              <a:t>|</a:t>
            </a:r>
            <a:r>
              <a:rPr lang="nn-NO" altLang="nb-NO" sz="900" b="1">
                <a:solidFill>
                  <a:srgbClr val="E30A1B"/>
                </a:solidFill>
                <a:latin typeface="Verdana" pitchFamily="34" charset="0"/>
              </a:rPr>
              <a:t> </a:t>
            </a: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 </a:t>
            </a:r>
            <a:fld id="{C3E453E0-630A-40AB-9CFA-6B9D7D78A009}" type="datetime1">
              <a:rPr lang="nn-NO" altLang="nb-NO" sz="9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15.05.2017</a:t>
            </a:fld>
            <a:endParaRPr lang="nn-NO" altLang="nb-NO" sz="9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6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9EFDB59C-2FE3-43E7-B9F5-0FE63517FEF5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n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r>
              <a:rPr lang="nn-NO"/>
              <a:t>09.05.2017</a:t>
            </a:r>
          </a:p>
        </p:txBody>
      </p:sp>
      <p:sp>
        <p:nvSpPr>
          <p:cNvPr id="10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Fair Play presentasjon</a:t>
            </a:r>
          </a:p>
        </p:txBody>
      </p:sp>
      <p:sp>
        <p:nvSpPr>
          <p:cNvPr id="11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9B640-5157-4B05-BD20-C92DC0BF4D56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85445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 txBox="1">
            <a:spLocks/>
          </p:cNvSpPr>
          <p:nvPr/>
        </p:nvSpPr>
        <p:spPr bwMode="auto">
          <a:xfrm>
            <a:off x="3657600" y="6356350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Vardeneset ballklubb  </a:t>
            </a:r>
            <a:r>
              <a:rPr lang="nn-NO" altLang="nb-NO" sz="1000" b="1">
                <a:solidFill>
                  <a:srgbClr val="E30A1B"/>
                </a:solidFill>
                <a:latin typeface="Verdana" pitchFamily="34" charset="0"/>
              </a:rPr>
              <a:t>|</a:t>
            </a:r>
            <a:r>
              <a:rPr lang="nn-NO" altLang="nb-NO" sz="900" b="1">
                <a:solidFill>
                  <a:srgbClr val="E30A1B"/>
                </a:solidFill>
                <a:latin typeface="Verdana" pitchFamily="34" charset="0"/>
              </a:rPr>
              <a:t> </a:t>
            </a: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 </a:t>
            </a:r>
            <a:fld id="{B6592065-E336-4333-B2DC-080EBD69564C}" type="datetime1">
              <a:rPr lang="nn-NO" altLang="nb-NO" sz="9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15.05.2017</a:t>
            </a:fld>
            <a:endParaRPr lang="nn-NO" altLang="nb-NO" sz="9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5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148EE2E1-D222-4767-BD17-2737AED3AC78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r>
              <a:rPr lang="nn-NO"/>
              <a:t>09.05.2017</a:t>
            </a: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Fair Play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2594-CD56-4BFF-9FB3-1D0510C42E94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8489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640EA67-BFAA-441B-B393-C18270AB82C9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09.05.2017</a:t>
            </a:r>
            <a:endParaRPr lang="nn-NO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Fair Play presentasjon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4A80B-AE67-4436-9B45-45F015D59B45}" type="slidenum">
              <a:rPr lang="nn-NO" altLang="nb-NO" smtClean="0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96907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219200" y="1038225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Vardeneset Ballklubb visjon</a:t>
            </a:r>
            <a:endParaRPr lang="nn-NO" altLang="nb-NO"/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219200" y="2438400"/>
            <a:ext cx="754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Vardeneset Ballklubb skal gi alle som vil, et tilbud som er tilpasset sine egne behov,evner og ambisjoner.  </a:t>
            </a:r>
            <a:endParaRPr lang="nn-NO" alt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nn-NO"/>
              <a:t>09.05.2017</a:t>
            </a:r>
            <a:endParaRPr lang="nn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Fair Play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14A80B-AE67-4436-9B45-45F015D59B45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521152" cy="1143000"/>
          </a:xfrm>
        </p:spPr>
        <p:txBody>
          <a:bodyPr/>
          <a:lstStyle/>
          <a:p>
            <a:r>
              <a:rPr lang="nb-NO" altLang="en-US" dirty="0">
                <a:solidFill>
                  <a:srgbClr val="000000"/>
                </a:solidFill>
              </a:rPr>
              <a:t>Fair</a:t>
            </a:r>
            <a:r>
              <a:rPr lang="nb-NO" altLang="en-US" dirty="0"/>
              <a:t> </a:t>
            </a:r>
            <a:r>
              <a:rPr lang="nb-NO" altLang="en-US" dirty="0">
                <a:solidFill>
                  <a:srgbClr val="0070C0"/>
                </a:solidFill>
              </a:rPr>
              <a:t>Play</a:t>
            </a:r>
            <a:r>
              <a:rPr lang="nb-NO" altLang="en-US" dirty="0"/>
              <a:t> </a:t>
            </a:r>
            <a:br>
              <a:rPr lang="nb-NO" altLang="en-US" dirty="0"/>
            </a:br>
            <a:r>
              <a:rPr lang="nb-NO" altLang="en-US" sz="2800" dirty="0"/>
              <a:t>Hjemmekampen – Velkommen!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2489200" cy="326896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</a:p>
          <a:p>
            <a:pPr marL="0" indent="0">
              <a:buNone/>
              <a:defRPr/>
            </a:pPr>
            <a:r>
              <a:rPr lang="nb-NO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Husk: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at spilleren er </a:t>
            </a:r>
            <a:r>
              <a:rPr lang="nb-NO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at fotball skal være </a:t>
            </a:r>
            <a:r>
              <a:rPr lang="nb-NO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GØY</a:t>
            </a:r>
          </a:p>
          <a:p>
            <a:pPr>
              <a:defRPr/>
            </a:pPr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 gjøre dommeren </a:t>
            </a:r>
            <a:r>
              <a:rPr lang="nb-NO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</a:p>
          <a:p>
            <a:pPr>
              <a:defRPr/>
            </a:pPr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du er et </a:t>
            </a:r>
            <a:r>
              <a:rPr lang="nb-NO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FORBILDE</a:t>
            </a:r>
          </a:p>
          <a:p>
            <a:pPr lvl="1">
              <a:defRPr/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450361" y="1613439"/>
            <a:ext cx="2693640" cy="3768589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OPPGAVER</a:t>
            </a:r>
          </a:p>
          <a:p>
            <a:pPr marL="0" indent="0">
              <a:buNone/>
              <a:defRPr/>
            </a:pPr>
            <a:r>
              <a:rPr lang="nb-NO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Respekter hverandre: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Fair play møte / hilsen før kamp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Fair play møte etter kamp</a:t>
            </a:r>
          </a:p>
          <a:p>
            <a:pPr>
              <a:defRPr/>
            </a:pPr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Tilskuere utenfor </a:t>
            </a:r>
            <a:r>
              <a:rPr lang="nb-NO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«publikums fri sone»</a:t>
            </a:r>
          </a:p>
          <a:p>
            <a:pPr>
              <a:defRPr/>
            </a:pPr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Gratis </a:t>
            </a:r>
            <a:r>
              <a:rPr lang="nb-NO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kaffe</a:t>
            </a:r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 publikum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3851920" y="1618269"/>
            <a:ext cx="2598440" cy="33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  <a:p>
            <a:pPr marL="0" indent="0">
              <a:buNone/>
              <a:defRPr/>
            </a:pPr>
            <a:r>
              <a:rPr lang="nb-NO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Følg reglene: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Trenervett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Foreldrevett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Spillervett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VBKs første 11`er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Fair Play kontrakt</a:t>
            </a:r>
          </a:p>
          <a:p>
            <a:pPr>
              <a:defRPr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b-NO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 Kampvert og vest</a:t>
            </a:r>
          </a:p>
          <a:p>
            <a:pPr>
              <a:defRPr/>
            </a:pPr>
            <a:endParaRPr lang="nb-NO" sz="20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b-NO" sz="20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708400" y="1700811"/>
            <a:ext cx="0" cy="316835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08400" y="5425025"/>
            <a:ext cx="2771423" cy="13883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450360" y="1700810"/>
            <a:ext cx="1" cy="3168351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80526" y="5425025"/>
            <a:ext cx="2483962" cy="13883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71" y="5492931"/>
            <a:ext cx="14541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22" y="5460547"/>
            <a:ext cx="13493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115615" y="5426333"/>
            <a:ext cx="2592079" cy="13883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rgbClr val="FF0000"/>
                </a:solidFill>
              </a:rPr>
              <a:t>Respekt</a:t>
            </a:r>
          </a:p>
          <a:p>
            <a:pPr algn="ctr"/>
            <a:r>
              <a:rPr lang="nb-NO" b="1" dirty="0">
                <a:solidFill>
                  <a:srgbClr val="FF0000"/>
                </a:solidFill>
              </a:rPr>
              <a:t>Trygghet</a:t>
            </a:r>
          </a:p>
          <a:p>
            <a:pPr algn="ctr"/>
            <a:r>
              <a:rPr lang="nb-NO" b="1" dirty="0">
                <a:solidFill>
                  <a:srgbClr val="FF0000"/>
                </a:solidFill>
              </a:rPr>
              <a:t>Mestring</a:t>
            </a:r>
          </a:p>
          <a:p>
            <a:pPr algn="ctr"/>
            <a:r>
              <a:rPr lang="nb-NO" b="1" dirty="0">
                <a:solidFill>
                  <a:srgbClr val="FF0000"/>
                </a:solidFill>
              </a:rPr>
              <a:t>Trivsel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47419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Oppdatert 09.05.2017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Kampverten</a:t>
            </a:r>
            <a:endParaRPr lang="nb-NO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2700338" y="1557338"/>
            <a:ext cx="6192837" cy="4535487"/>
          </a:xfrm>
        </p:spPr>
        <p:txBody>
          <a:bodyPr/>
          <a:lstStyle/>
          <a:p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Skal bidra til at fotballkampene foregår i trygge rammer - mestringsglede og fair play i fokus</a:t>
            </a:r>
          </a:p>
          <a:p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Skal være en godt synlig person (bruke </a:t>
            </a:r>
            <a:r>
              <a:rPr lang="nb-NO" altLang="nb-N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 kampvert vest</a:t>
            </a:r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) som skal sikre at kampen gjennomføres i rette fair play ånd, både på banen og på sidelinjen</a:t>
            </a:r>
          </a:p>
          <a:p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Være tilstede på samtlige hjemmekamper i barne- og ungdomsavdelingen</a:t>
            </a:r>
          </a:p>
          <a:p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Lagleder delegerer til foresatte - rullerer slik at mange får et forhold til oppgaven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7013"/>
            <a:ext cx="1873250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57338"/>
            <a:ext cx="13493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40088"/>
            <a:ext cx="124301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327169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VBK Fair Play presentasjon_09.05.17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Kampverten - Før kampen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2195513" y="1616075"/>
            <a:ext cx="6840537" cy="4897438"/>
          </a:xfrm>
        </p:spPr>
        <p:txBody>
          <a:bodyPr/>
          <a:lstStyle/>
          <a:p>
            <a:r>
              <a:rPr lang="nb-NO" altLang="nb-NO" sz="2100" dirty="0">
                <a:latin typeface="Arial" panose="020B0604020202020204" pitchFamily="34" charset="0"/>
                <a:cs typeface="Arial" panose="020B0604020202020204" pitchFamily="34" charset="0"/>
              </a:rPr>
              <a:t>Barnefotball: Møt opp 30 minutter før kampstart</a:t>
            </a:r>
          </a:p>
          <a:p>
            <a:r>
              <a:rPr lang="nb-NO" altLang="nb-NO" sz="2100" dirty="0">
                <a:latin typeface="Arial" panose="020B0604020202020204" pitchFamily="34" charset="0"/>
                <a:cs typeface="Arial" panose="020B0604020202020204" pitchFamily="34" charset="0"/>
              </a:rPr>
              <a:t>Ungdom- og seniorfotball: Møte opp 60 minutter før kampstart</a:t>
            </a:r>
          </a:p>
          <a:p>
            <a:r>
              <a:rPr lang="nb-NO" altLang="nb-NO" sz="2100" dirty="0">
                <a:latin typeface="Arial" panose="020B0604020202020204" pitchFamily="34" charset="0"/>
                <a:cs typeface="Arial" panose="020B0604020202020204" pitchFamily="34" charset="0"/>
              </a:rPr>
              <a:t>Sørge for at garderober er åpne og ryddig før dommer og motstander kommer</a:t>
            </a:r>
          </a:p>
          <a:p>
            <a:r>
              <a:rPr lang="nb-NO" altLang="nb-NO" sz="2100" dirty="0">
                <a:latin typeface="Arial" panose="020B0604020202020204" pitchFamily="34" charset="0"/>
                <a:cs typeface="Arial" panose="020B0604020202020204" pitchFamily="34" charset="0"/>
              </a:rPr>
              <a:t>Sørge for at bane og mål er i orden</a:t>
            </a:r>
          </a:p>
          <a:p>
            <a:r>
              <a:rPr lang="nb-NO" altLang="nb-NO" sz="2100" dirty="0">
                <a:latin typeface="Arial" panose="020B0604020202020204" pitchFamily="34" charset="0"/>
                <a:cs typeface="Arial" panose="020B0604020202020204" pitchFamily="34" charset="0"/>
              </a:rPr>
              <a:t>Ta imot og ønske velkommen til begge lag og dommer</a:t>
            </a:r>
          </a:p>
          <a:p>
            <a:r>
              <a:rPr lang="nb-NO" altLang="nb-NO" sz="2100" dirty="0">
                <a:latin typeface="Arial" panose="020B0604020202020204" pitchFamily="34" charset="0"/>
                <a:cs typeface="Arial" panose="020B0604020202020204" pitchFamily="34" charset="0"/>
              </a:rPr>
              <a:t>Vise bortelag og dommer til garderober og riktig bane</a:t>
            </a:r>
          </a:p>
          <a:p>
            <a:r>
              <a:rPr lang="nb-NO" altLang="nb-NO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Tilskuere (inkludert foresatte) står utenfor «publikumsfri sone» / sone for spiller, trener, lagleder</a:t>
            </a:r>
          </a:p>
          <a:p>
            <a:r>
              <a:rPr lang="nb-NO" altLang="nb-NO" sz="2100" dirty="0">
                <a:latin typeface="Arial" panose="020B0604020202020204" pitchFamily="34" charset="0"/>
                <a:cs typeface="Arial" panose="020B0604020202020204" pitchFamily="34" charset="0"/>
              </a:rPr>
              <a:t>Bistå hjemmelagets trener / lagleder med å avholde fair play møtet / fair play hilsen før kampstart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8450"/>
            <a:ext cx="1873250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16075"/>
            <a:ext cx="79216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659063"/>
            <a:ext cx="9191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327169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VBK Fair Play presentasjon_09.05.17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Kampverten - Under kampen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2339975" y="1446323"/>
            <a:ext cx="6480175" cy="4862997"/>
          </a:xfrm>
        </p:spPr>
        <p:txBody>
          <a:bodyPr/>
          <a:lstStyle/>
          <a:p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Støtte dommer og påse at reaksjoner mot </a:t>
            </a:r>
            <a:b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dommer er innen rimelighetens grenser</a:t>
            </a:r>
          </a:p>
          <a:p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Prate med dommer i pausen</a:t>
            </a:r>
          </a:p>
          <a:p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Oppfordre til gode og positive tilrop fra foreldre - dele ut foreldrevettregel kort, (ligger i kiosken og i klubbhuset)</a:t>
            </a:r>
          </a:p>
          <a:p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Påse at tilskuere oppfører seg og oppholder seg en meter unna sidelinjen</a:t>
            </a:r>
          </a:p>
          <a:p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Oppfordre til positivitet fra trenere / lagledere, både mot spillere og dommer</a:t>
            </a:r>
          </a:p>
          <a:p>
            <a:r>
              <a:rPr lang="nb-NO" altLang="nb-N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Gratis kaffe til alle tilskuere – hentes i  kiosken (hvis åpen) / kampverten serverer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8450"/>
            <a:ext cx="1512887" cy="89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95450"/>
            <a:ext cx="10795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24175"/>
            <a:ext cx="10795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870" y="5445224"/>
            <a:ext cx="1045874" cy="1045874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327169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VBK Fair Play presentasjon_09.05.17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Kampverten - Etter kampen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2411413" y="1758950"/>
            <a:ext cx="6264275" cy="3744913"/>
          </a:xfrm>
        </p:spPr>
        <p:txBody>
          <a:bodyPr/>
          <a:lstStyle/>
          <a:p>
            <a:r>
              <a:rPr lang="nb-NO" altLang="nb-NO" sz="2400">
                <a:latin typeface="Arial" panose="020B0604020202020204" pitchFamily="34" charset="0"/>
                <a:cs typeface="Arial" panose="020B0604020202020204" pitchFamily="34" charset="0"/>
              </a:rPr>
              <a:t>Bistå med å organisere fair play hilsen</a:t>
            </a:r>
          </a:p>
          <a:p>
            <a:r>
              <a:rPr lang="nb-NO" altLang="nb-NO" sz="2400">
                <a:latin typeface="Arial" panose="020B0604020202020204" pitchFamily="34" charset="0"/>
                <a:cs typeface="Arial" panose="020B0604020202020204" pitchFamily="34" charset="0"/>
              </a:rPr>
              <a:t>Takke gjestende lag og dommer for kampen og ønske velkommen tilbake</a:t>
            </a:r>
          </a:p>
          <a:p>
            <a:r>
              <a:rPr lang="nb-NO" altLang="nb-NO" sz="2400">
                <a:latin typeface="Arial" panose="020B0604020202020204" pitchFamily="34" charset="0"/>
                <a:cs typeface="Arial" panose="020B0604020202020204" pitchFamily="34" charset="0"/>
              </a:rPr>
              <a:t>Rydde rundt banen etter kampslutt</a:t>
            </a:r>
          </a:p>
          <a:p>
            <a:r>
              <a:rPr lang="nb-NO" altLang="nb-NO" sz="2400">
                <a:latin typeface="Arial" panose="020B0604020202020204" pitchFamily="34" charset="0"/>
                <a:cs typeface="Arial" panose="020B0604020202020204" pitchFamily="34" charset="0"/>
              </a:rPr>
              <a:t>Rydde garderober og kontrollere utstyr etter kamp</a:t>
            </a:r>
          </a:p>
          <a:p>
            <a:r>
              <a:rPr lang="nb-NO" altLang="nb-NO" sz="2400">
                <a:latin typeface="Arial" panose="020B0604020202020204" pitchFamily="34" charset="0"/>
                <a:cs typeface="Arial" panose="020B0604020202020204" pitchFamily="34" charset="0"/>
              </a:rPr>
              <a:t>Være siste som forlater garderoben (også motstandernes) og påse at garderobene blir låst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9250"/>
            <a:ext cx="1657350" cy="89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773238"/>
            <a:ext cx="10763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49588"/>
            <a:ext cx="1081088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327169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VBK Fair Play presentasjon_09.05.17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Lagledelsen - Trenervett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8450"/>
            <a:ext cx="1873250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1043608" y="1441450"/>
            <a:ext cx="7992888" cy="5343252"/>
          </a:xfrm>
          <a:prstGeom prst="roundRect">
            <a:avLst/>
          </a:prstGeom>
          <a:gradFill>
            <a:gsLst>
              <a:gs pos="51000">
                <a:srgbClr val="FCBAC0">
                  <a:alpha val="60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>
              <a:spcAft>
                <a:spcPts val="0"/>
              </a:spcAft>
              <a:buClr>
                <a:srgbClr val="FF0000"/>
              </a:buClr>
            </a:pPr>
            <a:r>
              <a:rPr lang="nb-NO" sz="24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Jeg er her for spillerne, ikke for meg selv</a:t>
            </a:r>
            <a:endParaRPr lang="nb-NO" sz="2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228600">
              <a:spcAft>
                <a:spcPts val="0"/>
              </a:spcAft>
              <a:buClr>
                <a:srgbClr val="FF0000"/>
              </a:buClr>
            </a:pPr>
            <a:r>
              <a:rPr lang="nb-NO" sz="24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Jeg ser og hører meg selv «utenfra» og spillerne «innenfra»</a:t>
            </a:r>
            <a:endParaRPr lang="nb-NO" sz="2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228600">
              <a:spcAft>
                <a:spcPts val="0"/>
              </a:spcAft>
              <a:buClr>
                <a:srgbClr val="FF0000"/>
              </a:buClr>
            </a:pPr>
            <a:r>
              <a:rPr lang="nb-NO" sz="24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Jeg velger å være positiv, for jeg vet at min oppførsel – både positivt og negativ – </a:t>
            </a:r>
            <a:br>
              <a:rPr lang="nb-NO" sz="24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b-NO" sz="24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smitter over på andre</a:t>
            </a:r>
            <a:endParaRPr lang="nb-NO" sz="2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228600">
              <a:spcAft>
                <a:spcPts val="0"/>
              </a:spcAft>
              <a:buClr>
                <a:srgbClr val="FF0000"/>
              </a:buClr>
            </a:pPr>
            <a:r>
              <a:rPr lang="nb-NO" sz="24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Jeg påvirker både spillerne mine, «benken» min, dommerne, motstanderlaget og publikum gjennom positivt språkbruk og kroppsspråk</a:t>
            </a:r>
            <a:endParaRPr lang="nb-NO" sz="2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228600">
              <a:spcAft>
                <a:spcPts val="0"/>
              </a:spcAft>
              <a:buClr>
                <a:srgbClr val="FF0000"/>
              </a:buClr>
            </a:pPr>
            <a:r>
              <a:rPr lang="nb-NO" sz="24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Jeg ønsker å være et godt forbilde for spillerne mine og en god ambassadør for fotballen og VBK</a:t>
            </a:r>
            <a:endParaRPr lang="nb-NO" sz="2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Lagledelsen - Kampvett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06388"/>
            <a:ext cx="1655763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1043608" y="1347788"/>
            <a:ext cx="7992888" cy="5393579"/>
          </a:xfrm>
          <a:prstGeom prst="roundRect">
            <a:avLst/>
          </a:prstGeom>
          <a:gradFill>
            <a:gsLst>
              <a:gs pos="51000">
                <a:srgbClr val="FCBAC0">
                  <a:alpha val="60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76200" cap="flat" cmpd="sng" algn="ctr">
            <a:solidFill>
              <a:schemeClr val="bg1"/>
            </a:solidFill>
            <a:prstDash val="dash"/>
          </a:ln>
          <a:effectLst>
            <a:softEdge rad="10160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563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9025" indent="-2000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1150" indent="-23653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097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669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241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813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385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Gjennom Fair Play møte er jeg med på å skape en god fotballopplevelse for alle</a:t>
            </a:r>
          </a:p>
          <a:p>
            <a:pPr lvl="0"/>
            <a:r>
              <a:rPr lang="nb-NO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 samarbeider med motstanderlagets trener om å skape jevnbyrdighet i kampen</a:t>
            </a:r>
          </a:p>
          <a:p>
            <a:pPr lvl="0"/>
            <a:r>
              <a:rPr lang="nb-NO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er like mye verdt - jeg sprer både spilletid og oppmerksomhet.</a:t>
            </a:r>
          </a:p>
          <a:p>
            <a:pPr lvl="0"/>
            <a:r>
              <a:rPr lang="nb-NO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 er utviklingsorientert og veileder spillerne mot neste spillsituasjon. </a:t>
            </a:r>
          </a:p>
          <a:p>
            <a:pPr lvl="0"/>
            <a:r>
              <a:rPr lang="nb-NO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 gjør dommeren god og henger meg ikke opp i dommeravgjørelser</a:t>
            </a:r>
          </a:p>
          <a:p>
            <a:pPr lvl="0"/>
            <a:r>
              <a:rPr lang="nb-NO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 er forberedt på at temperaturen kan bli høy, men jeg, «benken» min, og spillerne mine skal takle det positivt og konstruktivt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Foreldrevett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06388"/>
            <a:ext cx="1655763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1043608" y="1347788"/>
            <a:ext cx="7992888" cy="5510212"/>
          </a:xfrm>
          <a:prstGeom prst="roundRect">
            <a:avLst/>
          </a:prstGeom>
          <a:gradFill>
            <a:gsLst>
              <a:gs pos="51000">
                <a:srgbClr val="FCBAC0">
                  <a:alpha val="60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76200" cap="flat" cmpd="sng" algn="ctr">
            <a:solidFill>
              <a:schemeClr val="bg1"/>
            </a:solidFill>
            <a:prstDash val="dash"/>
          </a:ln>
          <a:effectLst>
            <a:softEdge rad="10160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563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9025" indent="-2000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1150" indent="-23653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097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669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241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813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385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i="1" dirty="0">
                <a:solidFill>
                  <a:schemeClr val="tx1"/>
                </a:solidFill>
              </a:rPr>
              <a:t>Støtte opp om VBK sitt arbeid: Gjennom møter for foresatte forankres fotballen og VBK sitt verdisyn</a:t>
            </a:r>
          </a:p>
          <a:p>
            <a:pPr lvl="0"/>
            <a:r>
              <a:rPr lang="nb-NO" i="1" dirty="0">
                <a:solidFill>
                  <a:schemeClr val="tx1"/>
                </a:solidFill>
              </a:rPr>
              <a:t>Møte fram til kamper og treninger: Du er viktig både for spillerne og miljøet</a:t>
            </a:r>
          </a:p>
          <a:p>
            <a:pPr lvl="0"/>
            <a:r>
              <a:rPr lang="nb-NO" i="1" dirty="0">
                <a:solidFill>
                  <a:schemeClr val="tx1"/>
                </a:solidFill>
              </a:rPr>
              <a:t>Gi oppmuntring til alle spillerne i med- og motgang: Dette gir trygghet, trivsel og motivasjon for å bli i fotballfamilien lenge</a:t>
            </a:r>
          </a:p>
          <a:p>
            <a:pPr lvl="0"/>
            <a:r>
              <a:rPr lang="nb-NO" i="1" dirty="0">
                <a:solidFill>
                  <a:schemeClr val="tx1"/>
                </a:solidFill>
              </a:rPr>
              <a:t>Vi har alle et ansvar for kampmiljøet: Gi ros til begge lag for gode prestasjoner og Fair Play</a:t>
            </a:r>
          </a:p>
          <a:p>
            <a:pPr lvl="0"/>
            <a:r>
              <a:rPr lang="nb-NO" i="1" dirty="0">
                <a:solidFill>
                  <a:schemeClr val="tx1"/>
                </a:solidFill>
              </a:rPr>
              <a:t>Respektere trenerens kampledelse: Konstruktiv dialog om gjennomføring tas med trener og klubb i etterkant</a:t>
            </a:r>
          </a:p>
          <a:p>
            <a:pPr lvl="0"/>
            <a:r>
              <a:rPr lang="nb-NO" i="1" dirty="0">
                <a:solidFill>
                  <a:schemeClr val="tx1"/>
                </a:solidFill>
              </a:rPr>
              <a:t>Respektere dommerens avgjørelser - selv om du av og til er uenig</a:t>
            </a:r>
          </a:p>
          <a:p>
            <a:pPr lvl="0"/>
            <a:r>
              <a:rPr lang="nb-NO" i="1" dirty="0">
                <a:solidFill>
                  <a:schemeClr val="tx1"/>
                </a:solidFill>
              </a:rPr>
              <a:t>Det er ditt barn som spiller fotball: Opptre engasjerende, positivt og støttende – da er du en god medspiller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Spillervett – VBKs første 11`er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597" y="220083"/>
            <a:ext cx="1079972" cy="627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1044720" y="1376943"/>
            <a:ext cx="7919768" cy="5289930"/>
          </a:xfrm>
          <a:prstGeom prst="roundRect">
            <a:avLst/>
          </a:prstGeom>
          <a:gradFill>
            <a:gsLst>
              <a:gs pos="51000">
                <a:srgbClr val="FCBAC0">
                  <a:alpha val="60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76200" cap="flat" cmpd="sng" algn="ctr">
            <a:solidFill>
              <a:schemeClr val="bg1"/>
            </a:solidFill>
            <a:prstDash val="dash"/>
          </a:ln>
          <a:effectLst>
            <a:softEdge rad="10160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563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9025" indent="-2000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1150" indent="-23653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097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669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241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813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385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bidra til å skape trygghet, mestring, glede og trivsel for alle på Idrettsanlegget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vise rettferdighet og likeverd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vise respekt for medspiller, motspillere, dommere, trenere og lagledere 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være gode VBK-ambassadører og rollemodeller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ta vel imot gjestelag og dommere til våre hjemmekamper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ha en real og fin opptreden på og utenfor banen og ha sterkt fokus på fair play, ikke la egne mål gå foran spillernes; spillerne er hoved objekt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takke dommer og motstandere for kampen, uansett kampresultat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ta vare på VBK sine eiendeler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rydde opp etter oss i garderobe og på kamparena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vise respekt for VBK sine verdier, mål og beslutninger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ha null toleranser for rusmidler i barn og ungdomsavdeling når man representerer VBK</a:t>
            </a:r>
            <a:endParaRPr lang="nb-NO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06388"/>
            <a:ext cx="1655763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77800"/>
            <a:ext cx="42957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1211263" y="1268413"/>
            <a:ext cx="775335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160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«</a:t>
            </a:r>
            <a:r>
              <a:rPr lang="nb-NO" altLang="nb-NO" sz="1600" i="1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Denne kontrakten gjelder for alle fotballspillere under 18 år. </a:t>
            </a:r>
            <a:br>
              <a:rPr lang="nb-NO" altLang="nb-NO" sz="1600" i="1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</a:br>
            <a:r>
              <a:rPr lang="nb-NO" altLang="nb-NO" sz="1600" i="1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Det er en del av Fair Play programmet som omfatter hele fotballsporten.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1600" i="1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Fair Play er mye mer enn gule og røde kort. Fair Play handler om hvordan </a:t>
            </a:r>
            <a:br>
              <a:rPr lang="nb-NO" altLang="nb-NO" sz="1600" i="1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</a:br>
            <a:r>
              <a:rPr lang="nb-NO" altLang="nb-NO" sz="1600" i="1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vi oppfører oss mot hverandre, både på og utenfor banen!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1600" i="1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1600" i="1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Dette er Fair Play-regler som undertegnede lover å følge: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nb-NO" altLang="nb-NO" sz="1600" i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Vis respekt for treneren, dommeren og spillets regler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nb-NO" altLang="nb-NO" sz="1600" i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Vis respekt for laget og lagkameratene dine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nb-NO" altLang="nb-NO" sz="1600" i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Vis respekt for dine motspillere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nb-NO" altLang="nb-NO" sz="1600" i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Møt presis til trening, kamper eller andre avtaler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nb-NO" altLang="nb-NO" sz="1600" i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Ikke vær med på mobbing, rasisme eller annen dårlig oppførsel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nb-NO" altLang="nb-NO" sz="1600" i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Bidra til at alle trives og har det gøy med fotballen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nb-NO" altLang="nb-NO" sz="1600" i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Tap og vinn med samme sinn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1600" i="1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 i="1">
                <a:solidFill>
                  <a:schemeClr val="tx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Klubben lover å legge til rette for at alle kan ha det gøy med fotballen, </a:t>
            </a:r>
            <a:br>
              <a:rPr lang="nb-NO" altLang="nb-NO" sz="1600" i="1">
                <a:solidFill>
                  <a:schemeClr val="tx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</a:br>
            <a:r>
              <a:rPr lang="nb-NO" altLang="nb-NO" sz="1600" i="1">
                <a:solidFill>
                  <a:schemeClr val="tx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og at sporten preges av respekt, rettferdighet og positive holdninger.»</a:t>
            </a:r>
          </a:p>
        </p:txBody>
      </p:sp>
      <p:pic>
        <p:nvPicPr>
          <p:cNvPr id="30725" name="Bild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6076950"/>
            <a:ext cx="2852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349500"/>
            <a:ext cx="1296988" cy="1812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370820"/>
              </p:ext>
            </p:extLst>
          </p:nvPr>
        </p:nvGraphicFramePr>
        <p:xfrm>
          <a:off x="1239951" y="1556792"/>
          <a:ext cx="7508513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976">
                  <a:extLst>
                    <a:ext uri="{9D8B030D-6E8A-4147-A177-3AD203B41FA5}">
                      <a16:colId xmlns:a16="http://schemas.microsoft.com/office/drawing/2014/main" val="880629734"/>
                    </a:ext>
                  </a:extLst>
                </a:gridCol>
                <a:gridCol w="4614537">
                  <a:extLst>
                    <a:ext uri="{9D8B030D-6E8A-4147-A177-3AD203B41FA5}">
                      <a16:colId xmlns:a16="http://schemas.microsoft.com/office/drawing/2014/main" val="3336148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Hvem 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27271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nb-NO" dirty="0"/>
                        <a:t>Styret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Klubben har</a:t>
                      </a:r>
                      <a:r>
                        <a:rPr lang="nb-NO" baseline="0" dirty="0"/>
                        <a:t> k</a:t>
                      </a:r>
                      <a:r>
                        <a:rPr lang="nb-NO" dirty="0"/>
                        <a:t>lare retningslinjer / holdninger</a:t>
                      </a:r>
                      <a:r>
                        <a:rPr lang="nb-NO" baseline="0" dirty="0"/>
                        <a:t> (ref. klubbhåndboken)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50207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Fair Play ansvarlig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aseline="0" dirty="0"/>
                        <a:t>Oppdatere presentasjon etter behov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85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Styret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Styremøte - godkjenne presentasjon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28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Daglig leder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Presentasjon</a:t>
                      </a:r>
                      <a:r>
                        <a:rPr lang="nb-NO" baseline="0" dirty="0"/>
                        <a:t> på hjemmeside</a:t>
                      </a:r>
                    </a:p>
                    <a:p>
                      <a:r>
                        <a:rPr lang="nb-NO" baseline="0" dirty="0"/>
                        <a:t>Mail til trinnledere i barneavdeling og trenere/leder i ungdomsavdeling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89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Treneransvarlig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Trenerforum</a:t>
                      </a:r>
                      <a:r>
                        <a:rPr lang="nb-NO" baseline="0" dirty="0"/>
                        <a:t> – p</a:t>
                      </a:r>
                      <a:r>
                        <a:rPr lang="nb-NO" dirty="0"/>
                        <a:t>resentere</a:t>
                      </a:r>
                      <a:r>
                        <a:rPr lang="nb-NO" baseline="0" dirty="0"/>
                        <a:t> </a:t>
                      </a:r>
                      <a:r>
                        <a:rPr lang="nb-NO" dirty="0"/>
                        <a:t>Fair 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9807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nb-NO" dirty="0"/>
                        <a:t>Trinnleder barneavd. /</a:t>
                      </a:r>
                    </a:p>
                    <a:p>
                      <a:r>
                        <a:rPr lang="nb-NO" dirty="0"/>
                        <a:t>Lagleder ungdomsavd.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Organisere kampverter til hjemmekamper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92136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nb-NO" dirty="0"/>
                        <a:t>Lagleder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Foreldremøter</a:t>
                      </a:r>
                      <a:r>
                        <a:rPr lang="nb-NO" baseline="0" dirty="0"/>
                        <a:t> </a:t>
                      </a:r>
                      <a:r>
                        <a:rPr lang="nb-NO" dirty="0"/>
                        <a:t>– presentere</a:t>
                      </a:r>
                      <a:r>
                        <a:rPr lang="nb-NO" baseline="0" dirty="0"/>
                        <a:t> </a:t>
                      </a:r>
                      <a:r>
                        <a:rPr lang="nb-NO" dirty="0"/>
                        <a:t>fair 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8199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nb-NO" dirty="0"/>
                        <a:t>Lagleder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Spillermøter – presentere</a:t>
                      </a:r>
                      <a:r>
                        <a:rPr lang="nb-NO" baseline="0" dirty="0"/>
                        <a:t> </a:t>
                      </a:r>
                      <a:r>
                        <a:rPr lang="nb-NO" dirty="0"/>
                        <a:t>fair 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182145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521152" cy="1143000"/>
          </a:xfrm>
        </p:spPr>
        <p:txBody>
          <a:bodyPr/>
          <a:lstStyle/>
          <a:p>
            <a:r>
              <a:rPr lang="nb-NO" alt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Årshjul / Implementering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327169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VBK Fair Play presentasjon_09.05.17</a:t>
            </a:r>
          </a:p>
        </p:txBody>
      </p:sp>
    </p:spTree>
    <p:extLst>
      <p:ext uri="{BB962C8B-B14F-4D97-AF65-F5344CB8AC3E}">
        <p14:creationId xmlns:p14="http://schemas.microsoft.com/office/powerpoint/2010/main" val="422542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27013"/>
            <a:ext cx="5943600" cy="1143000"/>
          </a:xfrm>
        </p:spPr>
        <p:txBody>
          <a:bodyPr/>
          <a:lstStyle/>
          <a:p>
            <a:r>
              <a:rPr lang="nb-NO" dirty="0"/>
              <a:t>Back 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327169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VBK Fair Play presentasjon_09.05.17</a:t>
            </a:r>
          </a:p>
        </p:txBody>
      </p:sp>
    </p:spTree>
    <p:extLst>
      <p:ext uri="{BB962C8B-B14F-4D97-AF65-F5344CB8AC3E}">
        <p14:creationId xmlns:p14="http://schemas.microsoft.com/office/powerpoint/2010/main" val="214316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ctrTitle"/>
          </p:nvPr>
        </p:nvSpPr>
        <p:spPr>
          <a:xfrm>
            <a:off x="1547813" y="1752600"/>
            <a:ext cx="7086600" cy="2822575"/>
          </a:xfrm>
        </p:spPr>
        <p:txBody>
          <a:bodyPr/>
          <a:lstStyle/>
          <a:p>
            <a:pPr algn="ctr" eaLnBrk="1" hangingPunct="1"/>
            <a:br>
              <a:rPr lang="nn-NO" altLang="nb-NO" sz="4000"/>
            </a:br>
            <a:endParaRPr lang="nn-NO" altLang="nb-NO" sz="4000"/>
          </a:p>
        </p:txBody>
      </p:sp>
      <p:sp>
        <p:nvSpPr>
          <p:cNvPr id="13315" name="AutoShape 9" descr="data:image/png;base64,%20iVBORw0KGgoAAAANSUhEUgAAANYAAACBCAYAAAHLb3T3AAAAAXNSR0IArs4c6QAAAARnQU1BAACxjwv8YQUAAAAJcEhZcwAADsMAAA7DAcdvqGQAAIWRSURBVHhe7X0HYFTF9/XZ9N57QkINvQtSRMWKvYAVuygo9gL2goAKFqzYe8NesKMCCoI06S0JhIT03ttmv3vmZTYvj90koL/2/zzwMjN37p1e7sybnWdrbm524F8Mm80Gh8MBjxa3Aolm0G2mWd2E1e0KjIiwieVfnjMND8bVmaciuasScOXX2cdDF0N7Jp/glGQ4xp7mpBPaT9PM5syZdxxAZ4wdY8wYh+OIsWJOcjSmHt1CPBB5efmO7t17tLgMPPbYEy02yRpbY3vPy3fc4Gg+4ghHY22Jo7730Y7mMec6fvtwkfLLzMx0pKR0cwwaNMjRr18/R9euXeVJdgwdOtTx/PMvOMMgaKqcmQlW83pff4ejTx9lV8+Ys41H7Bd/8IWjf/+Bjhkz4xy/LA1wXPTTSkfPnt1FcqwjITHZkZOT0yasNjnTRP0sCgpyDBg40Ekndq35w9E8/FzHkCFDHJuFVi60Xr16OyaeFurYL3ZG3tx8hCM+LtFRKm6KaVmXnXrYsGE45eTTMHvJdxja0IiysgpkZKQ5/aoqsrE73QuDBjYgJSkEX30bJyXkpfzZFiR4sXkgM6sEZ53hg/Xr1ys/1RqtD5Hy2ksY/ucmZQ8LC1H0Xr1SsWFDmUTUR6g9sWlzPxTk14jdS/yb5SG3Q9lhq0XX5AjUVFcrWT4H9LN+/QawaLGgvgHPvraA0rDbjeEmODhIXElwNO/B4/P3oMmegcuvbhQ/5sZDHubIhqFD6zBsqB2DBpVjwmklSpYP/zjLVIP1wRZFPPfsc44ePVKVvX///qo+6E87Takxx5q1PaU1+joiwgMc2VnjFf21d0e3+BtQ1cU/5mf+4D6OqT5+UulGBKQ1NTYpO1FeVqwCSUxIUGbOYKMBaehwnn9hYRs3nwPGxhmhYZg3uB+O2LAF3Ty98PCzT2DB3Ecx4oTxGD1mDBrq7PD194BHeDT2bt+BUS+8iea6anin72oJwT3aRLY8Ph5H9urV4rKCbM5hR1mlKRgU1tWvv6l60Q2MsLr/raP+v2Xy1HD2MzM6ch8stPx/3+SpMGCAS7+DeZQOYi4m2vWj3TIgypiVgJnRCW3pLkyN8vLyNn582szU2q5Bd3HmTiAwUNpxA+b1OcJJd2XKSOOMJCwsDCUlJU4/wm1rJBOzjiOP5OAI28qVohacbfSxFZ8q/5NPPhU5OdlokJmBKCsrRoB/IIJDQmTA3qBoKowWtFHlCHNKrjriMNg8pGNKRMS8nWvE3wcvhSShd2pvvPnNYsW/dWsExs+YiXAZVdLSOTPUITExCb/9tkrJOSExtxm/zM+84GDH1116Od0KY85xDA2JcEz75ifHenEaA3aSI+nIYx37xNY1JVT+niuPwzFgwIA24amBmNCE8vIKx8CBgxzViUmOwUOHOEdu+n366SeOwYMHO8rKRjo+/aSro38/Kjfd5Bkl/keIeYyYY9RTXTXakbbnGMfGjRuVLJ8D+llNTQ3Gjh2LnK1bMXPkSLwtk19TUzM2b94o89RQKSLOaa3YuCUHgwckiM0cTIM8rCFvNadt2mRMwqqfETRramT09vZGTloa8kYfjY09U5XfOeecgzShbdiQr/iKitLxwvPpqq0891yxMkXDUM+e9BxJVKM89Sgs3oTGxtZ+pnJGC8HKnnDYAOTbvaVlGU3Yw8MDu3fvkiZdhtDQ/tL66nHqqclqNh95eC7uujseH3+Ui+eeqZWAg7Hqj3Nx2qlLsX9/Bvbs2Y+goGAVkYIuT/3cIRpVc4++yq4ruGdPo5F89933KmWsx9TUVMfDg4c63k1KUX4atJeWljp++OEHZTc/bersW5k432howvTLzsRHS9eiVjrllXfcjtn3zMKcebMRGRENh6cnckuKEBQegr033IkJUZHw3LqxJYT20baBSAemQ/U0kqUYpbSNKdLptvqLIY0Ka9eS2i7UCGLuyP9KOCPTGTRHbKXR3ZE/4c5NmMNw50+Qpu3EQYfJjCnb/zE4ZzN3OFh/ujXtUMNuT5609sLV/s6B0R0Oxv/u44+S2fUIecbh2+jkFmor2ksQof3NYZplrP50uwqT/gcoO4RVoCM38VB0BObUS4Qe4icD98m9DwfGTsL6bxcrf/KbE2SF2d+K119/A1FRMcjNy2uhtMJdJp19zBox7a5oZmja/rhEJKX2UEPkEhmPf/aPxNxug2TMDRRaIx7etRp3FWQaQ6ibeIhqmaMnT74E6bIY8vLywrXXXo8zzzodUZGRiqe+vg5Tp16D5ct/FcUtFL//vhI+Pj5KVsMZpnkINkdIuHMTmtacmgqP2Fhlvz1nH+al7VX2DV9+h2HzXpbM+Mj8IIvg0jzYtq1QYWRlZ+GM08+QAIVRgrn0yiDcOD1dwkwQfy/sz9+NadMr8dz8gUjp7ic0xheJX1enY9oV1OO2qDhKS8uwcuVq0Uxr0H9AD1lUD1J0lU5m7FCexvpqx1H+AWq6fiwkxPH8tCsO4CEquwxzNI+Z6Ggee6aYZzpuP+sUR9++AxzbxH+9PNvrm1QYAwYMEu4kxyUXhjtWVDc60sQvWyh9Bwx2HD4yWsIb4yguGuFIHnuKCrdnj56OjIyMA+LUT5umaIbIKpo2e/fuh1WrVoi2G44NSxZjyAOP4p616/BN396K/4svvkBysjFgUIagnF1U9pFRCWjuSjVPUdHUazCuv/tOeDRW4ekrr4Cn9MvPPo9G15Q68fdFeNgfiE9Iwv7s/eiS5MCWbX0kTG8Jz4Ejx2xDRU0KGkXV9/H1kVorx969GW3iVGmWP4QiEtpD2zV69OiNpKR4nCy6zsziPAzcsBmVdXUIH9BX+TukfDb8ucEpk5a+G+dMOle0uibRa8uEEiePn/jTl3FwX8aO+Lg0VNfUY9BAfxw9rgEPzomX/hUp/p7Yl5GLkJAAhEfL4kmgk2mkkTa7FHgRKdi1a2ebdHc4QZOpZ88+CA72R9m2XQjq2RXL6psRwN6zeweGDxvawgnUSgK379iK/Px8nHTSSZhwwn7MfYS6NHPTtkVIMtXfG27YgbFHh+C8sxOVW9MNMPOekoYqrPitClOnGQVTWVGB1X80IyYmSVpJhoyY8WphZq4glxO0pmnzqaefVGZ4/97wbZBlZ0ExfHdvR3RUtKw0mpTffffepzJF/PTTL6qm5j4SIi6W7l4MG7xVlsiVzicpcTvyCzZj9kM+eG2hDCwqKl3ifLiFx5oG1qytx3XXB4r+L3PlvWGorCrHhAmRuP7GJmRl7XLuK2qodJs7nBlt3F17OrpGRjt6x8U5xo0YrUj07927t2P1H38oN9dx3JrV6NWrl2PEYZFi6+745ItYNUAMHjzEsWXreMeUq3opd/fuXRzffD3GMVjshru7Iy420dGnT1/HNddMc/yxZp0RmOC4Y40dPi44DV5js9tdutsM94TQlEmavb4WnuMnIGVvGjK7JuE7ae9P+wRhxNDhsuQahrlz5+KPP1Y5ZfoPGIjzzz8P995zj5InXZvXXHsNVq38XU3eRHRkDCo2bkGUjwdyZRnoExaLwKgI+Pl5yAAVgiOOOBIJCfE48cQTZZnoeq4yQ+dBx+lct2hGzbBr+Xfodfccp1uULzjsrf5Eq4yYxn+6nDxtwqRV+Ehy6S+4q7kWc3794wB/wkzTdg0zTdvbLsj+D+GAUZG57Uxe/26+vxPObSpdjRqqKk00q5sJbc+fcOXviqbtZpMw+2uYadpu5qHdmSkrXJWuOSPmgAj6WTNKaJr2t8Lsb4ZZ5mDCVH7W5tdZuErIfwv+Tw4WzjlLVZub0ndFN9Pa2tkEXMuY0VGYrtBZf9WnNKM7AVd0M03bX7rpSjhkAr0xJcltWBodhekKnfVvM1Awp4cKyl714zplfzqpG9JWGRv7/wmoTDFBuup0xjTNbHdF0/ZruyXAI5LvpaXEbMHodePDkNWmk8/MT5jdnfV//fXX8eyzz7WhmaFpzrWWZqCdMAu48idIo9vRWAOPcccCPt6GytQcJX88sHbXnxhRyC38tmG6cxM6TA2uDI4//kRZ6/XAq6++3ELtIAxxtLoOEe8FBePCoUMYA1DfAHhHCzVAYmrC3ZF2zPnyc4PxIDB37iN45523ZYGZgJ9+/rGF2hZLlixBQGAAxowe00JpATPFEZCPK7s23dn/+PoTdYSFj2PsWEfG8sUOx4iTjJMlY893OA4/x9FUV9dGRpvaTkiNOL78crEsMYxlyqBBhzl27drtqK2tbeFwOL7++huJYpwjObmr45NPPlE0czja7nbytTYDwkqjuyY5Gf4pKcr97o5tmFxQhPtPOQsPlrNZeHPZiK0716FfUYZaE2v5adO4LfabLOs95PFEvdRwS0uSNZ8D5eUlsiTxFWkbggKD1fZaWVkVtmz5EwEB0gpa4DKdOlPWttkZ9/wzT8RtxbWkwlYj5trVYjMG1BURKTii/zCxBYhMLe73q8Osn75VflIbCAoOhqcnUFVZgd27PYWHCeWSvhlfLc/H9l+bMONubvpQFfJCU3M2RowoR7eUI/HZZx+rDZ89e/Zh2TJuFkXjmGNGITTUOEDjHNKZWD468YTOgBlmf89l6/DJnzKMC+m2QEmhjYky/EcXpgGNlJcREF6YVe2HqsJCrF61Gr6+fvhx43r4jzxWvXbr04dyfPvsjfMu34sjjtyPWS+HyKK0EidM2CT0Jnh5RKO60o6sZh8plB5SIJ6qhq+88iKcddYJzgwRbeYpQmfEVYZ0xolZ0fF4SybZWd16oHl/LuYvl1oy+Xt4emPOgBBxe0lZ2+GQPJcNP0EScSVOe+xp5Ajfywvnoai0Av7+vnjxeWGQ5Hz9uRdKxG/znl3oPf02FOZ3FzrfvHpI4URg7RfvYfBV16uMpaR0ccZH6PgPmHzNNWGGFqZ/U1k27uvdEw319SjYtg2f3HQtGZz+Gne98hYWb1klifHDZ9u34qSgetgdNkw55WhpaMYLYLvdaB3R0bK8Fs7osCA0tKQjOTxQgmUSK+QBEmJL8e2eIrx/x41oDIxEz57GER1rmp3zlHJYPEkn7Zprr8Pq1auwfp3xynFbdAz69UhGv8JS+IaEoKKiCunpu5WfhpZ99akn8PhTz8I3NFS5y2uaccIj8zEwKQbP33sfvPOyUFxciH37mkWmOy6+aBt+/tkX9mZukZXhk89jcdKJelstFIMGZktBNKq3zV7e3vj2u+8QGxOjwtZxdmrp0atXbwQHB6JPv6G4cvQQHPvhxzh69RpU9ONJNgPW/TgGzpLkQbTq6lqcO6kSs+fa0WT3whmn1GDnbl+ZWOvw5hs9cdR4bo9xbmNhsH/Rxr1ANl/u6vJgBsNmDfrhl1/S0W9AJEaNzJZ+FYpdu3aIXytU82MCzFC5NdHefPN11MjodsQRw3DM08/BVtqIwu5d0SwjkMaMGa2HQomUlG4qQ6k992PnzgbJUA+h9oKnRzcs/nYA0tJ74auvvXHJpUXo2aMIE8/eje+/NV5CsGyqq/KxL32fhMmzhS01IMEzk0cfnYSYKF+s+r2fDDQBqK5pPfpHdEqj6CFDcEhoEDwbGzErrwjTQwKwUtr6sRKGb2iw4mmWgt240TjW8sfq1Zg6bRqam/Zi42Yez217xKIVGYiPr0VubpLYQw2SqiHd1WnXBSWDjcOoMZvNmKeqa2pwxNhmnHnmmbj//vsVjejw+NOGDX/C20dGMLGH78/DXU0N2BPfBZ+echyaha7BrT2Z1xXf5IsuUbu2GzfzdU2QPEbpGw/bvmEys3wlxIS2+nHOop00npO0Sa2ul/kpHYMGNWLAgAb06LZF+tVuBAb0VHF///0PLfzGc8BWtLka+/YdIINAJU477TTVMU9PTMQSGRjy9uzB9GdfkKHYX/GxuUeERzEwJevt7SmjWZ5EoEcnh4SzAzt2FOPhuZnYncbTiBwYomUEZRPWGoIEpB7KKENQjKPHhSEsIlFpHz5SkCFhXXHG6fXilwdRo7By5QqDtQUH9CmdW9J27NiKo44ah6+++krR5pUW4VJRg2oXf4raOnZg6cLSJO3S9pb89INyk4+7q9dNZ8dnODKKVZZJf4zD5Ml++OjjCJwzKQ7LV+wT/2b4eDJTRt9sTQYzViruBqmREgQGhylqadlOTDpPWbEvKxkr/+giadyh4iR0PlSmNFGDnqRpujQIRYuSoTOnby+kDB2GesmUjJxKU/b09FB2zc8zu9U1xrzDxA0eVKFOG9G/qqpK1foN08NRUrwF737sj63b6mRozsOpp65Dt65r0TVlExISSnHFlDwUFfVGfIKxBV1dZUNkvI9KS2VlJcaMfEeFSbfOEOGsKTOR0LT5Z5wEW0UF7s+vUOXHodvD5oGtW7eirq4esbGxGNB/kDqwrMO4486ZePRRb3z+KeeUYgSHhKvIyysy8PniMDQ0NKiM7duXhFuuDcRFk70x43YZzVYFobIqGN16DJGOPwsPz16NuLhlWPrLn0o+KSkVLz3Fc8kO/Pmn8faDcdJN6AyyhJ0qOx/CbHeMHOkYOGCAw3HYMMdxMbGOP//coPxuvOkWx4IFTzl5u3fr6diyZYvTXVFR4fj00y9UEGecfoZaTvBUW0xMtLL3TEp2fBab5CgeMcJx80nGa1Eta4aZ9tnnnzmkKzjWrl3jpLt62gzpJqvCvJhonB0UjinZmVjWty+waaM68b1t2xYx+4tpvKMisrKycNJJJ8vSYLNyMyxdcwRrkhM4o+Ay45GZd+K5W2+Fw88bWR5e6DNwJIoqCoUnAOOPOVq9pu2dmip9cZyS1zViNbUf4XSLpW1OWtBQsh+Oo07AKWkZeD40DKFdYnFvbiFGDB6Et5avQJSjGZdfNhkDR45AYXEJbntgDi4YOQxxw4YguWt3eIsWHR4WhSYZSDz9PFFWXIbonqL8OuzI3roJ+zftwKk//g6vID94eNvw8rjhuOqZ1uX6X4Fz349oLQFgc0Sk6Fn9DZrilL9iVyUgdl0HDr7nUeoLHfxv+OgwtYxyM2BtWP1LSoGWIwfOEm/hsboJnVYNs7vNPKXtdYV5KkOEomkeMWlrlSBJlgTyKKr21/xEC02hhe7SPzICz155QQuJhdTKY3UT7twqc/LHKIb/Q3CqSf+X0Kmlxz/478AB6p87e3voLJ87HEo8fzWdnZUx46/GaUZn6W3i1LPVXxky/qr8P+gcnGsQXYM0zXaN9vw7I6/hzr89mhlmPnd2bVpphDua2U24kiG03Wya/TVc+Vvt2uy0vxT0P13ifwRtfvNjtbfnZ7UT2m1+zHRt1zDTiQP45Jk2bBi+iUjC9cldUJZpbE+4erRMR3bCnV9n7IQ7P1d262P264zd7HarDbLraUazvTPQ3bYz8u7iKZGK+XH4ETi/dx/x8FCrsNK9e/DxlAtx9YPzXMq0F487HIq8O5lDkbeiPT81Z5lBZsKcAA2z3QqzH2XN8q7C0qAf6Wa+neuWYesQqai+shz3MCqKu3cR3fri6u+34KPQRGxfuZQBdjoeQsejYZXprLw7GW03QzqD+iViU8uhZKuMhra7CkP7HbAf6IrZTDNHoEGaKzlXcCVPWS2/5OVnEHrKeRg3sB8cPOZKdmX6CE+g1JkPJg0YiR6X3I35557rNt3meMw87tJ5qPJWPh53v/LKKRjQfwguufQyZGRkoFevXuoFPdGZeKzQMi6HQQo5GdzYic7wubJbTe234JpLcPU3vyIgOUkqikR56E8H2RwR8sd4gUJPm7TWu3b9gbkFe4GWHW/CHK4V1jg7sltBP42t27bhjpl3YevWzbA3NaP/gP54443XEBMT0+n4CbqtcVr5FM9/YgfDVcJmDO2PeXZPOEL1qzkDtupqfJqbjdPDU+AZzl+aeLc8zCiHFi9s2fUnCp++E+PPv0Tcfy+YNr5MevONt6Qi3kR+QR5CQoJQVVWrTlM9//xz6NmzR5v8WMEw+Fbi+++/w5IlP2HlylWoKK/E+GOOwsUXT1a/GCeP5nUXVoc9i3AXQGfp7fERdycmYE5iEuDLcz0mFBbh4VHdcdcbX+P3dz6A3833YUjv/tIUuW3sK/I8xCEVJmE3l5Th7u5+eOTrxS7jMkPHSxQXF2PFyhXYvSsNf/yxBn/+uVEdDyACAwPU65sDYUNDQ706wcJKsNub1busk085BfsyM9WrI8YRGOineHmxzogRI/Dkk0+gS5eOT4ASrsrMuc6i4a5QrTDz6Yy7krfyWe215UX4ILknrhg4UBQJGdbET0sXZu7F79Mvw+kzZik3ZRqrqjA7qQ8e7DNM/d7dgJ/INYtcvQyLDXhw5zrcmZ0Bbyloa5ybNm/GGaedhbBw4wW9Rm1tFULDGxAcXIPzzgnGEWN94evP8Bsl7GoJg1ye6mxHTHQQfH1SYW+uQWNThYQbCk8Pb5SVFmLRB3vw3vs1yMnzg79/GOpq6jDlqim4++67GIAzLYROG03C4WhW79Lz8wvh4emBuNgY1RjM6VeVpQntwZpxV3aiM3y0p69ZhspTL8AQzk++MqypdxFiyPy0actm+Hz5MfoceewB8jQfPOts3Lm1CN7RxkFR1cPUJNck9mak79yKHQ/djlOmXemUGTVqDOrra1FQ1Ywp0sLfeXQ+/Epz4ONtVDovEOnaPRtffxUqMvzJmHHCFijDxq37sNM+GGMGvYjh3c6Ed2Mdqior0X+gA6+8loS+qREiQ16mk0oIe2Ym3v6wBx6bU6nowcEhWLZsqaoAXiXx/Y/LkJgYi/1ZedLbEtEztStio/U5mgPLjHDuDRJmJsLMqKEDMPN0Rt4s9+tHb+HSyVfBHheLiMhIlOXm4BvpWX2698SirVtwVvo2+EbwB7cG/wGmhLfm26/QeOH1GNtXepnIGhoJK5wHvqQVVpTjTp8KPLxurXpP6ufng9xGG77avA52CcdXuIIkrOPHTUBoJX+nZ8gXFhRg2/YgKVw/Ubur8dOSCkw6vw5TP/wBVxw3Qsntk/CfefQFbH7rJQQKobS0FHfd7cDVV/HIjDGE1lT6YOCQfaj2CsN+6e3PffQd5t9ytcTjgeXLf0HXrl0lP4rVCSMNrTCXH/HvVTAkMW/fPBWXfPIzji/IRlFf43RXhcwbP/iF4ofyXEzZsw9e+oRKB2ArvimhOxbEyTCqZJgV3nMWhKayIjy1Zy3eCPeBd0wU8ms8sXr7WpQID7lYrXx6Spq6d+2BmHD2JsKGgb1z8dYH7HGJOHpsOjZs98Lb23egX0yoOh6iC6xRNMAxsQno1TURGem7kL1/oMxTDFUUitomDB6Sh3JbDLJ3/oFaKXgfiWvEOZcD29egrr4Ba9euEWVFx2tAN0pXaFNZZkZ3dkK3gANqvoVP+xPmMB48fjTuz5VhITwcqPfE0Vt3oDw1Do4mO+qLSvD4c0/j5LMnug3DFcj33A034pxPViOtqRHTqtLQmBwvPam1wgubffHLxlXcWwOpbPs8c1Mmsmecfzmat61zzg/+/tn4/XcuA9hLvER7y8E11/A4jQMVNl+kHDYctdXlKE3bg9qCfHTtEq8Oz4w8PA9vvz1E5OySJqY5AG++nIF5C3xQWAEMPGcijjrlRCT6BWDZl99i9edvqWNTvVJ74+OPPnTmUefbmmfS2wyDVrgqJPKSbg6U9iZZ83Tv0RORETwQAxx73HGYds009BL1lrhfNL4H4xOBAH+sTduBE6vrkZCSAi+nomCEdcSRR+LZp592unV8hDXOd959Bw8+OEtlmqePVJMXerNoZ+VlZYiOrUFkpCc2/mkXM5aDo0onJ3DC25s3DlKza5R10n588nkE+vWpFp8u8lCTY3AM1I78wgKs+q0J3j5SYV1tCA/1EHlfiYOVzB+gG0eyCCbTSDIr2YYbpm/Fp595ISIiSmmPrHibDN3BgTx4ByR1Scbir76gQBvofBNMp9s5y1VBaRph9te07t16IjQsGCWiRh8+apRoTz44WWg5C5/GjN6pcHh5YMPuTJxQU4Gkbt0kGweCZ2jeeON1peq6i3/p0qWYMuUqmVeMI5W8ycpu349XX+mK0WPKhY/Hj4OFN1bsVEB4FWSJPCxQo8dRCdi+ww+nnZaGs84JRWo3b2zbWi2qvBSl3UN6TyNGjvDEtOsCRVPsKfxKTOAhDWEf1v9ejfXrm+Bpr8fN948T/yrlaygYyqpglA3TrvPA45y0B+LySzZi/cY4WR7YZCQIkB5tHAy0lq2zDMRCtCFaYUTYGoi2E+ZAzzj9TKRnpKsWywOEtSWl+NjLB0OTE1Ei64+JMtQV9uyO2t27cV1wJN6ICoGHn9GCzejWrTs+kqFBD006TmL06NHSOlsPKQ4enI933yVfkvDpitBpNgpOi7ckWblpz8vbhRHDG9Bs88YNt0Xi6iuKpbVHwtuLOyWK0ylv5JcBtQSmZjydNp6hJR/tPFsovUDZdfy6jBiOwUNaQWEzjhlfLuXlI420XvK8CP37y/yr4mqV03D2LF0o2nQHK582X331NTz11AJVwASvbLBJoUaHhKK2uQlFezNxliT06cEj8F3GNgxduwrjjjsZgSGuDxw3NDSpbRxzeg4/fIzQ+bsU6SdFRfhtpb+ovXRxZ0MXppE5ERM5wzRD04ww03HuxCb89rsNb70biuPGcwkQ0YFcC0EKXFxCY8/VzDXIyt6BQP9w/Phjg6SV/rJ897Fh/DFBiIppQHVVuYwIPF7lIaOBD3r3zhC3zOGCsNAI/LL0J5FpW7Ya6ryWlegOVj4ejr7//geQ3KUrHhBzxIhRkgCHmhe6FlfgupBwlNXVYG5VNbJGH4WnDxuNeXu3YUJxIXLKq+HpY8wZGtpOkxf3NYnioZGRsUcd5aVfaUkuMrP8pKK4uNUV1RY2G4fDLNTW7ZJWu1sWvjuFZlyZYcRDmWT07s9Ttzas+5N+gS1+Bo/ZLn+V3ZDjY2h9BkudjCgb8PNPZbKgjpL5OhqPzkvCkwsS5UnAo/MTMOGkEAwbGiFl5IltadtEpkQadpzMlRyyZcEvo8Spp53CwJzQ8WsckurOQCZNPAfbt2/HuvVr4evLrR8b+vbtr9YzBE/aBmTlYrwoFldXVKGnqLgzS3Lw6N69ahjrldoHUZFGi9JgYzjrrInSAO51ujV+/fVXXHvttWpbJzU1A4sWJYu/cY7agF0WqjulIj3w+8oo3PdAnjSmSFE+jNtnmM3QkBw8+0KQzK3VCAkyLlNcsWIXzjjNjqHD60Xz6ydhasXCaMQHQv+EwChI8jU17cai9/zwyPwQdVBd01kGpSVF8PTyFuWCPdbwKy+vwKOPF+Cs04KlV3fH7vSxiI0YLfPnGcrfHVzuYJgTSjtBt6abTYKF37t3X0mQufBawXOrDdU12LnHuG+I+2r9+g1UG6LcrWYP5Sn/pkY7PvjgPfRvufHVHM/Spctx/XXXqoP03yyOREq3LKHzR1hs3Q5ZmG7E66/E4OXXfNRvB12D6XWgrDwbf/wRgugoFl414mOKccQ4H3z0CYcnbhJrcKOYvZumaJnN+aJcNKCsTLRPLxt8fIsQJ42Q2uC6jTm4ZHKEDHlGZXNkGDPWjttmhEv6fHH6qRsRFNhD5YUjzzXXXCaN71bFq+GqbNvQDqVnWVFbXoAHUgdgsSgTHlJhFQWFiEzkb6ds8JCGGBQUiEuvvBJXXHGZinT3rt045dRT1Q8vr7/+OtHspqg7aN555x11n1lCQhK++abthiwTPEAmXx9fb8lsFjZtoqbHIYQ/oimTwi/BVVNipBCNOZP8RUUFspQow7HHJ8jknSdzQjfnxqy9OQ/f/9AoDaQZAwdVITYmAaFBoTLpi9Zo408MvVUv5hxMhYkFTCVADfONnI8a4R/gIxrkevj5GwrJLz//hGunXyeNxdjAbW62ixKTI+kEoqNjVN6Yp+HDh8sc/2qb/HUGbTZyDwU5m1Yh/ehTkCiKxElSUB65udjWqyeeT8vEK0mxqJTekt5ylTvjYCG+9vrrWPDkAml9dUhLa3sB1tChh0kmG0WZGI2XXnqhjR/x3nvvY+bMu2RSDpRe2YS+fSpx5z1cBgzA5AuXqB+4EuTPzk7HNdNTMHZsLK6b/gd8vZNlOeElBW5HircNd155NPy79MNDDzyFdZmFSOraFZ7+foiICsOJE07AYcNHIiW5q6zRIqXSWn/M1F5ZMd5JE8/FmrVr1NKC6z899/LnbM8//zROOumUNmFQxpxPV3bigHWWZrDSzHZt/rhwAQ5/5EmEJCdh3OatqAoLw4/efohMiEH17j34+brLMP2Ft2SuCMWWLZuccqmpfZW5bdvmA15BkP7RR59g9uyHVOZonnfeuUpW+1vTQdD+22+/qfVXgCy83YFDbleRmVhai8ndBqqfFXCo46807y/MxHmvvQA/6WGcj7P384boevVw77GxiXsfkg757y9xcJfk7LPPRo/uxvssnSZCpYtWI3lu02y1a3kNM805DLoLgGgj0OL32o1TMPmzH/FqUSleDvRHU3wsRu7ahVeHDcHafbkYvGkd3vj8Czz04FyRtWPK1Kvx27Jl2Je5D4EBfqKyh+LXZUtVWOaw+Ru/U049HUWF+YiNjcdPS4yfxWm4SovVn1flLfn5F7z0wkvqakkiNDQUDzxwH1JTuuPBWQ/hMFm852/aijCZT8NF/e4WFo5cmQ8rQiNx4/uvwxbsr3YZfH1cz3/mODuCNZ3mPJhhzZs1X20UDFeBWAMgnjnrBFy/MxuOqEjYSgtFi5WWzOGH14YJq0hIY+W1EDJ08O5yUS6khrhQAKgtsn1US2utladlgSulYtD5Y1BfkZO5xFEmqnqjTO4e0vrZAxm4FK4Kx5JOcyt28queIKAf0yLzkIKnNxxBUhktp6YIiqog5M+n2zfjpLRd8A+PUX7Mf2fKRvMRVpn25K0yZrtZ3jlnWWEWNGN+n1TcHhQi40DLUKN5LMHQ1UaafJrHZJcxWBLBMZ3crWG0yvOvPO7k6VS2Fpj5nBA31eZOycsjfhl7MlH86hMYceI5Bt0Ec9m4K6f2cCgyRBsFo6MAHPYmlO3YgXDfA7eI/s9BenRRSACiEg+8h/k/BecweCg1/Q/+vfhb1ll/BWwkbCz/K/i703sw4bXVm/8D+KsZ/6sjwsHK/ycbltrI1QnWdnMGOrIfDM1KN9Osdg13/mY3YfXTMNM1OqK5s2vzr/pr0K4r3+xvfjSUu7PDIJnNAbtrYe74OmMn2vPrDDqS74jWkbwrHIqMGZ2Vdw6DZHIFTXcVmFnGykfQ3p480dmwNMx8hHabZWjno+3twcpnlSfMYbiyaz7CLK9htpuh+czxmMMiNI+y/6cVjL8KVxk8GFjl/+7w/k78z1fW/zoOpnLbKBgaZrcruzt/DTOfO7s2rTTCnb/ZbjYJV3aa7fG6o7mza9NKI9zRzG7ClQyh7WbT7E+43W76B/99+I+vs/5B5+F2zmIX1J3Oaic66pBmPrM8YXW7gpY3w5WMOSxrnGa7u/is8u74NKw8VnniYMMwoz0/1bN0JIQ5QqtdB2T2I1zZzXw0CbNfZ+RXffkxnoruglcjYvHkVRd1SkaDdh2Pph+MvIaVzxqWjkP7abeG1a75NF3TtLtd+f/WvUF7TRkeT+6JmbzE18sLKzZthuOVBTjivMtd8ncW7uL7d+GvxN/hotiKNjXtxt4erHyuEk6eWRdfgNuiouHgb4Vhw9i+ffDz1FvQUG+8+e0Ih5I2M/4ueZpmeWt+3cXjyu6sLHMgZkYryKf9zTKu5F2FY5Z3F0/m1vUY8dNaeEZGibraEpe3D+6J74Z7jzy2Q3nCXTrN+KvyrmCVoWmWt8Zp9qPdVZo0jxoGyeAkmOxmWBPhTsadPNEZGdpnDOuPeY3So9Qt85JZda6S3yHwRVNeCe5L8MPc5cs6DMsKd36dlaGdsPJa6VqGZm5urjpNlZiY2CYsM9zJW+3O6y5pWpm06YpOmP3c8Wm6htlOWGU2fv8RLs4uBMKChUC6yPNMBX9zKE6v2CRctSsPHz0+zxl2e3Ga7eZ0atDuTt7sJtzxWelEVlY2br99Bl5//U1s37HDyadlCG13JU+Y3YrXqmBoBh2AO1gjMfO356dhjkfbidtiY/BYcgocLb8uUfIqieHCbPDZ7F54cfvvOH/7GoQm6Iv4Xae5vbRY02A2XcHMbwX9eBCUl5TfeefdiImJxQknHIsZM25X/jpsbW8PZr42dvlDKIKrwEgzuwkzzZ2dMIfXkQzN1++/DRNfeR8h3burejE6lvhLZdkQLB2Lh3SkhbGLVZbjxvpcPLVjq9vw3dEITddw5W+1u/PfunUbFr7wIj775FMEBgVh7tzZmDjxbKcMYZa30syw+pvR4Zzlzq89GTM6K19dlIs3uvfG9P79laruaFF9bPZmqThxOPyl8lhh9JBMi1mYuRNfXnomrpzzYJv4OxNne+hIniZ70Zw5c/HJJ5+oG/x5zHrWrAcxefKFirc9eQ26CR1mRzL/NXuDc844AXdsz4SnDIOSQoPIpDXbZdElpleouAPFzzjLri4ukRp9Y9NKnLzpV8RIb/xXg4rCihUr8fDDj2DXrl3qFzO1tXW455571Tn+zoLh7Nu3Dx9++BHCwsJxxZWXwVufaWwH/xWL4rS1vyL3hLMwrn9fDnBtwLPwvO79mJThRg9TdzexwqgiSousrsOd1WmYu3OLBOZcifxtYPo2yYL8mWeeU9f58Iw9aTW19bjllptxzbSpBxwB1yCfBn9fxspZt24t1q79U7TDeFxyyWScccYZ6uMFnekzbeYsK9p0wU7YiYOVof321J6YHxKmrkdo41daigei/TH27Asx+OFXEN2dXxrxkETz2iAWUCMDQNm+LCy6YBymPioaolA7EydhdROk8aYXnnN/8/W38PnnX6C2rgYBAfwIN/k8ESTz0vMLn0docBDCIsLVtUGeSmM1YLfzppgCLFz4grpeaM+ePaipqRZ6M84+eyKmT5+Gnj2Nr6ZodCqdumeZmcyw0jvLp9GuvNi/eu4xHP7Qk4jp1TqMqQKXZH2yYyNO2rkBgZE9cEuXXngiqgcQxJ/NcMiQHiYaiE0WYfyp6EdbV2H8xl8QldKt3Thp1+BwxB8grPp9FXbs3Illy5ajpKREnbzmsOSrfhjYyq/BQuecxaD463sWYc9evTB82DB8+823qKyqhK+vD3x8vFFf36h+6sOfNl155RWqF1rTYnab062h6Qdog9puhplu5WnPryM01FTg9cRkTOsjw583P/qv5R1ozsnDG6ccgSuffkPRcrftxPdjjsfl/Q+XztUkNP4Ehw/5G2GrkV5YnosHMlq/HGMFw3/qqafx66+/IUfC35+9T13L4OvnK4VoxM2f50gDNqpI+Bk+g6ONPyXllUINjQ2qMvQ3ypkE/sKSlaIro7HRrn5n9sgjszFMKlGxuUmXO1jL1m1ldcZOHIoMQdqCKZNx3S+r4ZkQb9DkIZetoQEP7UvHPVn7ZdQxvnhDLJxxB8794AdEdpF1mOKkH3+0zR83NKMoazcWX3AGLn+Uv1xpjU/LX3DhRdi8kR+UMk3mwlfXWISISGBA/yZccF4YkpI84OnFr/pUSQFxqDXuhwoL80NICL/JFCcVli8xesHbMxoNDZXYsnkvnn46X+Yjh+hD/MW/9EpZf6xY+avIhak0WMtDp4t2PlVV1cjLL0RiQpz62ZJVxqkNaiLhKmCz3Z2/hpmPcGWvyduDL3oPwQW8EU3c5nC44i96dj6OPM/QsMzyN/YajKf8o+CQ+YIfVjRuYeKtLryzyYFPt67DmDVLEduju1OGuODCydimvnLCucUhcwz/Mmzpnz7F+OLLVCTG8WtBvOxKlghCN8S9ZdjLw0+rivDHel9s+KUG06YkY/wJ4ep2Tp1mg5c/5KvH/vw0vP6mP954WUYAWcC/+95bGDXqcGc+Kiur1B2GaWl7UFZeify8IqF7o0uXWPTqlSI9Mk6FTejwiU71LDOsdHcyHfHdM2oYZteK21uGDX/jK2Aqv5KR+z2a8eD6jS7la6TlvdNvOKb2GSWVzEri1T26UmQeqa3CbUV78JiswYzeB6xcuRKXXXYZfLz9kXjiGUiUyX3J/DmICjd+HM5oSksL8eOPAUhNLRO38fUyorBwC1ZsC0D86Ouw4L5srHzvO+lJ7MmVmHJNAGY/0E34ObcZUHuZjkIxe6Nrt9UID0tQP9S79967VRqIRR9+Ln7JKMgvkt4L9OyRjNTePZzqu6sypN3Zs8wgycyoQRph9jeb2o+w+msasWftUtx15KnoJwvJqro6zBrQAz7BkaLtOPDDxo3o9+tPSBoy0q38x48/imMXvI+wlF5SwXr+kq5ik7lLlI3anH1YeMwQ3PLqS4p/9MjRMtTVIbfBC99tXQNuUC3JLsCtRx6F2NDWX8QUFWVJa0+WuYefg+Ov67Px2+91mDw9ECvXp2G1pG/mhZej+OfvkZIYp7TGuvoCfPppFAYNlN7ecm+ThIT332vCAw94otI3BB4yrPvZq3HqKadiwVMLUFxcip070zB8+GA19+l8mmHOu/Zr89FAMzSTfjRNQ/truJK3wqDZcePkKfhOFruLUrrgG1HbJ27JgK2+BpBes/6ko5wV1SpjgHY+k26difnhkq7SfCGyoqgQCJ/qYY3wT0jE4Z/9gM2//iza2WKUVpShvqEJpz86W63O9kkYhyfFYOrb74sfrwoyGkJERBKumZot9nJ5HMjPLcX0a8tR3RiNUuHpK8F/9cEbeGD5H6gKiFU/Evf3i8PEibniy15hrP14v8ZXn1eoe6mueWgu0kSrtQdE4MclS3DxRRcjMjIcY8aMUBWlofOmH00zl3GLOmPAzEhot5WmYbYTVjdhpjHiN++8CecX1yEiLlb9Gt7b1xd7eH2cFObzRXm49c1FLsMxg/53/PQ1HsnZzboXsKpokbRKlig9tls/vHPhFbjluhvUGqmi2Rs3n3oihxKV6XIxrx87BEPOOkeFx4ca4Q8/snDY2u0yLCWguCAcPQcPgegf6uotL+E7q3cSFi79GhVeAVIhNlEy4vDTkiLx5XxIeTvs0hgbGprRo0c3dd3W578vR15FnfoJLb/xS+h4zTBXDqF5VPpaaIcMa2TtwV5XieoXP0CqzEkeLdcGNclaJ0bG9NoGByJvvA7eLZeMdITg6AT0m3MX0jL4ATy2amaFj69USDDS9mfh97Iy+AQGymTehHNnz0dwS4a10l8t7sNGjxVbKzw9A1FUQK5m7NhWgcCgENHSZN0kFEPnlIqWZ4C3Jw6bdJ760m2zrPU+/ogfeaXaLp6CyEiH9Dx+SjRbVWHvAF8s/G2FDB6lWLVqFWbNmqUqxlXluIOzsqxC7cEVb0c02udfej6ulSFgeBdR1WXxyXTl7d+POIcnXpWUnHvvA20S226ahO/0a6/HgqQQGQ4LFK/NEYB9+XmYsn4xTvetQEWPrvAQrarUNxBXTDwWvPDHQ/gYg/q1sdhLylj0rXH5+pQgKoYcHkjpFoaiwkJk/PwNnli+GjHC4ytPgDy8QWrV2y+rXXbOXQMGU0ninMV5xo6ZMwdK72rCohffUHES56bE4qa3Fqlb4z744AM8++wziq7hLr+a3kYbtMKIuHWiM9O0nbD6mXkIuvdtWom94yZg3KDByr0kswI3OirhHS4quKixseHhWCxam6eLfTZzeLQT2l0jvefFnkOkEQzC7dmrsTjUCyEx0WpxSjQ22DF+9hzMOOs0da0CC469isPa0xu2YsHZExEdZvw+ulzU6E8/sUFGPYmHd0LZMHTIRllTJSGnoAQxQ0YgpnsScrfvQL4sLxKk4fnJmq2ocA/W/5mC2Biq/EwfyyAW3VKWyzQaCs+UfjjykvMxpEcPRHl44dbJ5yEhOlQ00HKsW7dGfdbSCms+iTbaIK1mJneFpO1m7E5LU/tevHnloosuxL333KPomv++/r0xy1taX0gQ9u/JwDHF5fDv1UMNh+ThExufgO+//aZNnGa7K/BClJtkONq9Zx98kuJkMcuqaAW/clzuE4Bup5yBk088DmG8BqKuGunpe/DRfXcjvOU6b+5OpHQtxteL40SGuynGlQq7dpdjwgnc2wuAfwCvDvdCWWkJ6upqpWE5cOFFQXj8iWgEBoSJHIc1xmkMbyuWlYt/CSKiolTvc/ANgsTFRbnOW2qfvvjwg/dVXO2BvO3uulsLSAm0REJoO81p11yLVb+vVPZSGVp27tguC75y9cn0NR+9g5jptyG5T6po13UYv2Ez0qT1R0WKum4Kr7S0Art2bXdem6PhKk4W7sRJk9TVQv7+bX+Q3lDfKAvPfBw20g/pafViD0ZIcLDIyMRvb1JXBqke5u2leltZSSnOnlSLJ5/g566ZH14xxPwyPjakCqz8vQQFuf5ISvZCcFCjpD0UAUENorzwowHkIa8hQzCdvGVtxa9puOqqIpmbDe2xvqFe8TDN3Dssl/n6h++/VRf6u0KbvP+VVyQ6IJpXXnk11q9fo+iVldXo268vPKQnvfXKc3iqWy/c1zcVDimc7TvScIq0Zm7BWME9udtn3I7JF05uobgG4xsyZKiym/f0qirL0CWpCo8/niwVVS98vL2zGTn7I/HI3GKsXtuE0hKpKI8gVWm+3nU455xoTL/eH1HR2cLLX+ZTndZFQoVBD8vMJ9282JE0DnlU+6k+GHcgmsG6MnoYeQOxfXsGyisb0a1bqIQUirkP7cUvv/AWNd4N5YM//lit8qFhriSNA3YwCO0mXAqZaFqG9w5++umn6q4if/8gqayB2J+ZgWv69sbJi7+SIUpaq6MRY9dsQF6XLqqlu0Kz3YGNm4wPR5vTo+Okedxxx6FQJn49L5UUl2DSJA/MnhMhcbPQfYU3Snj5OWTqb1RADNXe+GY6aXZcdHEh9mQ24pxJISgvqUNGRqNUoifqa+ySvmacfjpwxiR++JdX9DEdIiY64daN2fhzTT3SZOUw5ZpQJHblDZXGENeSZMXbWk7GsGhUtOFXVeGBgYP2IDwiSr3A/OSTj9GvXz+TTGvZaritLKvdzGOmab4GGZYuufhS9X1p7n317tMTrz78GFaNG4eJg/qzC2DRpgw8mBCCipxc0bp8EJJ04PGsMpl09+zNUHZz+Np+1tlnIkPmG2dFleSL2uyPESN5Ry339Th30E+nVxlCY4FxuNIFul8qoxRbt0VJnKXSyxoRHeOFuHgvJCU0YMRhNpx4Uii6dY8RGWMbyJCzY/++PDQ1+so6zA+xiYEy79LDuEqVWSGfYRqRH5gPpi0MRx35ByqreA2fA7379MYH73/g5D1QRtItFuIAD223Qgekod0Ze/bg+GNPUBca010u89aRMsK+GSGajmTm9R3pmCvjfKMU8im5RVgvQ2FdSpcDwqupqcdXX32O1FQZNi3xrFr9Oy6+6BL18o/Iz+e9geFITKwRf15qb6TbFZil1opiuCW4Y0YpPvokECnd6/HEAg/06uYQRUEvf8mohz2xirtVnnQjbUYD0OnUBU27uXGQQLu+opWPH04+ZTtyc2LJLPOXL1avXqXsDI/hWO2qeWoHYbVbHytdu+fPewwhoUYh0h0ulbS/tgpZTY04d8t23BXoi/qmJtwhE+rpUqHXTpqoXuCZK4QIFD7eaPnzz78cEM8tN9/mrCgeUnn7nVAkJfF7IN2EQj7G7fohWguK8MDgwdJgamukR9VgSP8GqSgOZ1yUcx4yeq4hyz9G+Aa4nmIlcjg1KrM1Hg6HfANQJ3mrFRrnM+416ooiE8NuFG2y9Sh4Cb993gKdX8JsN1LUAl1wNPVjdreH5cuXOwMm7770DNTFxuNUGY/XhwYjobQMXzR7YWpiCtaPHITks89WvObEEIyGlzHyIkYzflm2VH2Rh+C97SOGleHYYyqF33g9rpPXmkxzuAfauVPepWuNDGf1ooCwgI0dlVZoGRZRq3xrPIaFvUX3aIdjr7rR+rff9uD997LwzlvZePftHPy+Igf2phKUlW0RHuOySO6hxMVT61WiUg6QKYR35xowl7cu/wM2crWpYXabefVDXHjhRcrOWy6J0pJinB4SgfR9+2CTuemK2kasGzQMQ3v2xNOZabjt3UX4SJQOfRW4Gaw8KinFLS1N+z8y5xHnPYLFJXl44y1/8YsTfhYWqXr4oYxOK02D3voYdA5DKSlNorrXo6qadwmaeVr5Wh9z+LToSuIjS4mGDOTkNuP6az1wxRURePiRGMx7LBaPzIvGJZcFoWvXUjzzVDDSMnIlzex1XhjYx5gyCFZWXT3preWqTQ11fNr8EB3Z9cNPHA0cOBgrfvsV0dFRMu4ah0pqZag7KzEJIaIe2/LycNfQgXAEhqAmOxNJt02Hd0gY/lizVqnd5DeHbSTQhoL8AiedKCs3bp6min79dcHw8+cZiNbveJDN4GU4jfLkSePJRHX1dlTX7BA69+5I13Hy4Isf/PzsqK5qFj4OU3xawzIebdeFyjmkdYjk09C4S9aIvjj/nAbs2B0v4Qao0YEPLzjmiajomDi8/oY3Vq4KRVHJTpFuRP9BfmoJQTQ3e2DokCESno7XeFge2u7sWYT2sNLMdo3HHnscJ590Ko455hgp+D9kGFwm3bxU8UTGx+HZnVvRQyqvp7oF0xO2hjo83FiFiffNVW9Ji4uKhbc1TJoN9XaZs0JlgdhT1GnjmyTan/fNErzd84orA4TO41uGnCRZTM4fVdJLtko6dsmc5iWKiheefSYQzz/jiw3r7di8ZZPw8HtYDNOB8LAARETIGq3BU+YMnW+GxZiMuFvtRsW00gw+Fa8oUtdPr0ZpeYJaNxl+hrzZHhoWirtneiIrk6/s8zB2XABKy/LUrs8jj8wVmqG4mOVYH9runLNcMbgC/anpzZs3H7ffdiueeupJde7tpZdehi+/gyXghb5/OuzoGZ0ATy/+oMATG9PTcfaLLyj/u++9Tx3fssZTV1+LZct+kvXax0jq0nqGnaBCQXBSDw7h/jc/X0F53fqKkbl3J7Iz43DNNBliBpTj7rsD8N77oXjnvQhMnOiBnTsTsWrdLuFlWJRtQv8+0air8ZTGw8puRUtxKGi7UUbWsrGL+u0hDZbfJml9P0WUl5fLCJGLWmlgGlFRUbjxxjqk792PdRv24dsfLseo0UNxtixJdB2YQZqmq2FQw1yLrugE7SGhISgoyMONN93QQgVeeOEltX2iESML30UF2ciJCMXCrVvx7sA+GHrqWcqvsaFBhrNGFQ97mQZvo+ZGrjV+Qu8kNNSVwY83fba0fIOtCXv3ZmP3zq446eQ6bN+RgMioONV4OP+xtYeFR2HmDAdeeykAa9ZniBzfPwGR4TwWYBeFxnjLe2C+DbdB5jBK7bNEHr1bz1chHggNZ2W3pjs/Pwfjj7Xh5Vf7w8cvV3oPNUQjzD17g8Q9CQF+92JQv/l49ZW3lR+h5XUZaDdNVQJWorYTtFPQajdjzpzZ6oiWGTzwkdi9GypCQzE32Btjrp7S4sPXEN5qXcEzdUlJSWoYIEJCghnJAfErSIESQcF080sLuqLIUyYtNh5TrspHuKzlrOk07A71rarlyyLw04+R2J+zT2g+UpBlsritlXmmrWZmzFGsnGr18Drympp07Mkowt49okHm7JfRj3OPTfpWPWISKKl7ATeGazD1mm5I6lqMa69LlZGB15ob8PH2Rd/U12SOul7x82GadbrN+Se02+1rfcIs7C4g4piRA9EgGqAVmp+vALbvyWyhcsO2TCkX3AtcsmSJ8xUBv/C2YMECZbdiwEBekC8zThXTyYpruf9WCqiyKgdXXJ4nrVuGTlM+GD8vw9cfmiEvN1Cff65RhmrGacOsh73w2dfJ8PYNxNZtxfj+h/34YNE+3HLrFgwduh69U7chOWk7+vTOQbeutRg2rEp6rw8OH2nHvswByMryxcYNAzDrgamoqtJHBGSQDo7GQ7N2Il3mpw8/zhK3sb3GNB0r87y2E7pstZvQNDP+8ll3Bvr8DRdj5atfYHOv7ijZvx+hMi57t/y+qqG6AUccPQ4PPPgA4uJiFf/JJ52C3Lwc6VHN2Lp1oypQapX8ggK/PPrLLz+JWp2i5DWWLPkRN910i2hPdjz3fCCOGc+ewQuHw6WH7sL4o2TOa1DNW4FaY35eOk49LUwmcQ+sXdMsvS9GxV9X14AnnmrAseOrcfbEQqxa5S8VkYLG+mZJV4FUZIBUKudUrvm8VcOiTL1SrSVP9Q1qe+3SS08TReuVlhiB0aNGt+yqs0g9pPEVqbzxIGkEDyYKeNJp8+Y/Vfiu4KqSNJzvszSDmZl2DdK022yvKczDV736okjWHM91ScC4zAIUN9cirUd36e5+mPfoHBx93HFtZIYNHy6BNIuSEYJff12maJmZmRh/9DGiMYWgT59+eP/9d9vIUBsknWstHhubNNGG227zQXyCJzL3leD883ylQI2tG6K0tETm1DiccGKj0CNx+ilrERPLr80xLAfGjinAaafZ8Oeabnjv4wqnFsfGwB5fJNoqh2lvGc55YjcqIgx9+/cRTbUPRo0ahb59+yA5uYtaKxJMJ++pP/30iUpV1yBdlyfD7d07Vf1AwQydT3N+rXaijepuDljbtZtwZb/npAk4LzERPzXWqy8YDLXX4P1uPeCblSUtvRZllYYWR2iZcuk9fBl3+hmnKTfpycnJ6pgWzzTwjALPnGvQn2otd+Ojo+NFcQjCt9+G4rDDKrF0aRfR8g5HlyRjQ1SDLfftt3Zjb2YovvqyWBa9LFQj85Uy3I7zHocE2z0YmXQiikVTbZA0hcmcFihrpFNPO1HWRC9h7bpV2J22Hfv27cWGjRvx3nuL8NBDD+LkkyegW7euqqLMBdq37wAZxp8QBaoZtTybIZXD926ck/mw8nVFkV8/2q1NV3bG8xeGQRvSfv4cnudNQbSsq8ZI9+Zu+wpfTyT0SsXPOzJwiShtwVIAO3Zsd0ZaKZU3ZMgw9eJv186259KZoFmzHpIMLUJCfCJ++PH7Nv4Eedav34Dc3DwEBwXiyKOOVPRCWUSPHTdOLQk0OASVy9qP3xeOiopWFc510VDRzAL25eImGQlC/bxQJQvSJ6QnTf3oAwwcM6ZF2oA1fVZY00eQb+26dVjzxxo1UlBdZ9yjpUcGBnbuQJAruPwVidnuCirRzY14KSkFV0sLW5mdhWmBwRiSkYm3Rg+Tgbkaa6TSnuvVEytWrMNrr7+CceOOVGH+8MMSGb5uwUkTTsK8+fNUeKTrOGn26tVHeoa3DCfhIr/8AH/DVClpIz948FC+iWkXpcWixAwchPH7KxESGw+bB5cRDnydsQtrxw3DBTNniraXiV27d6mRorxclCFR//mezfi8heii0qP4GaoBAwfipJNOkuHefCK3NZ1mkEZofw2zW8toeavMIb3WJz5++D4c+/L7CJdedcaG9fhNesoG6UXJUnn5Gdkoef8ZILYXTjx+gqydPJGevlPmg2aMHj1OhroKNRwMGND6ss1snj3xXFGRd6O4uEyGoD0qPmvCrSC9oCAfw4ePRFhYqPHhT1PyKcNTRS898yyem/swatLS4eNlg5csI0pFtsrTCx6iUodFJyEkMgI5edmipQarz0xxSyghIV7mmz5K4eC8GRoWJqr3UMTHJxyQB6K9dGpeM1zxEm3C7GgY1IGaE2Gvq8DzXbrjfFkr3VhehU0ynNTKPLAhLBB+tXZsuOgC9LvzLpxyyunIy82VAvFRP4he9MEiBPj7yvBUi2+/+xbd+ZFOS+IXvvgSnnpygdrU/OjjD3HYsOFtE2yym6HlyyvKseSnn/HWW2+LBrhWeJvVT3M4XD71+BO4e8adKMjei9RGibOgCMHin+wXiEBZkOfAE6kTJ2H8dZdJgMY7Jh2uGe7Sot1axl06zfKEKz5XcGqDB4P5p5+I23fuw3vS+r51eKBAJs8jpWXe2S0ZHqH++C0xGkWlVXh81Qb0Dw3BeWeeiQdeewOBUmhJosbuqazAqYcNwTETJ8IvKlzWTtXwbga2bdqEN977GJWyAB4VHYHRZ5+BKplfhvXrh8qGJsTHiKouanRtTR0Cff1lde2PepkDfWWZ4OD7JU87bHYP5BQUIFIW277BoTJcC83DgdyMdNTWyuK20YYNb72LSbnliOWX8Tx1wdnhIeG9tWs3zt2fDr8Q/ZHO/x4c9Gv9qqwdWNd/JI4ePFg8G2QSEG0vKBwOP9GMhEVxNTcZv9NutMMhPUTtUvNXhDL2O8S01TRR0+B2NXVlibhlouH3TUJFQeCrB+6ncT+Q8XIikt6JWlncMllMG+lGkgya2c41nnMh3AL9kWnyiWIiE40KwiqKwkK8edwoXPqs8SM+Vz1Bw5W/mab527O7gjv5Nuss7anhSuCRgX1xh6cUXEioQaMfeVr8HdwGUu95TPJiKtC/xe6MS5yqV6gisyaSOyeKQbkpbw5LCStJpqPFr4XViIfyrWT1O7AWeeXrjMeUTvn/445tGLjse8T1P6yNf9u0ubZruPLvSN4djaDdqTtpJjPMNNp3Lf0akwvKqY8ztBYf8WPA2q72M1si4B8TH+2kOenKT2jKTioTqAzDzlNIuqII8uk0KRnDqrbxVFg0Wx7prToeHYKuKEL7We0skeO7dseCCy823AJdDtby0DDbXaGz8q7CIU3TVWXp2usIn856VBafCQxBPSoQ/RAMx+w2+8ujeqALuhozaaqd9Ra7MsVt4nMpb3W3PMpH2V37Ox8nn8kt2t5Z+UWw17cu6DuCtQx1AXe2bN3Jm6G0QVcerlCwJwMx9TJPWY4o/5+DFFypzLXhvO1Gz6f/BXDOWf/gvx9qb/Af/G/AOWf9U2n//XC5g8E57GArrz2Zgw3vXxE/8a9MQ0fx/535cQd3Mv/p+A8F/8743cmRTnQ2THM4zvMyVpOg3erWppluhSsZwpWMpnXGryOTMNuJQ/GjnQWkae7krHTC6ufOJFzRiPbc7dkPNs1WWns8Gq54iPbc7uwE3Zpm9SPM/oSV12oSZjvhikeDNN0Z3IVhlaNb06x+hPLvaM/9/wewIDo7Kv2r0F4aOkrff0P6/6/iUMvWuTZnABpmuxnu6MSh+mn8J+I/1PBc4V8Zv7liXclo/4ONp7Pxu7Nb8VfjMcNdnH81LCv+zvDMdOcvSMyVR7umu4IrupZxh/bC4nOw8Vv92pPpKG3u4E7GVTydid+VH9GejDscSliHKkO7Fa7Cc5dmLe/Kj3Ano+M42PitdA13fu74XcWr4Sosc/xutwVd0TWtvQgPFn9n/O2lq73wXOFQ/A41/vbCc1V57nCwfprmTu5QZaxpbg/uwiEONX4r2pMhjc/BptlVWISmH7B5odFeRAeTiI7wd8Z/KDLu8O+Mv73w3FWgK/wr4jebZrQnczBpbg+HGr87tCdzsGnuKH7nGuvvLoyDhbv4OxOeledQ0+AKhxLWvzv+vyP//+40W/F3xk+Yw+tM2O3xHFJ+zGcv2Lg7E8jfyWflORQZd/hviv9QZNyhs2ERmvfvjJ/4u/nM6IyMmac9/s7ymXGw8RNWd5sTO52J9GBwKOH9nWmwZrwz+FfF3x7Mafs74yc6E95/On4rDlamPf5/R/yEVUYdQGPB0oOmhmZsz09D+2k+syxhpRNmPzOsdC2n6YS78DqSMcOdn6Zbw9J2Qrubm5qQtmYNNi1dhrKcHPj5eaPfYYPQ55hjERCdJPzkapVxFRahaYSV7i5+M52w8nVkJ+gmSNN+mkaYeQmrnzsZTSfMfoQ5TO3nTsbMq+FKRtMIcxhWHrOpeQh3dELTNDqS0e7/mRfEOiP/DWBaMjeuxGPTb8agLWm4MCQSgeFRsNdWYXtxPl6yNWDYlMmYfNeD8Ba/jtL9n87bf1PZHgr+G9PvXGMxYTQJbdeJ7YhOuJLXMMuZ6YQrPyutI9MqQ2g64YqfcCVvhisa8duHr+Gb++fg0uIq9E5MAAJ5U7UNEoMINaOpsBCf7M/B9qNHY+qzTyO+e19nWK7ibC9uq58reTM6knMl3xk/DXd0wpW8Fa7CI6xharsrfjO9MzIaruiu5DXaC4egnyt5ZeoZSxOs+LvoRHsyxKGGZ+VpL56/EgccTfj42cex5tGnMbWxGd2TRd3z8RMmYTSJq9xUVuKP/bl4JzwY58x7COPOvsD4pZg81rhU2IJDTZsVVrrZ7UqGNOKvxqPhjk78nTJEZ8JzZzfjUOIg3IZnnrHM6EwCrHbCnQxBP1fyZpqGKxpxKDKEOzm6ifbCot3eUItFjz+MffMX4qqAYEQmxEun4u8p+bNYDwZg6l9is3lJ4XqgvrAMXxXlY9OAHrhg1r3oO57XarUNW8NdGsxpIbSM1c/Kp2ENxypDtCdnhTkcwszTngyh5Toro+mu7GbTjPbC0rxmHu3nCmY5zeOKpuH0s85YNAlrINpOaD5NJ8zyruhWO2GWIVzxWe2E1a8jeULzaTphlndF1/aaqhI8P/M64N2vcW14JALi4uDw8mzpSNxY5S/WKUOKdCjwe2a0S8fjjf12oLYgGy8X7kPpKUfh+sceQ0QS7zNvC3OchLu0EWY/M41wJePKT8tpWOntydDdGTrRkV97dFd2DX4mY+nSpeIHdc0cr6nr1asXevbsAXcfgHYVj4YrujsZ7XZrF4tTglbtSVPDTCfc+VnphDu/g6FrkE50NizCnZ+mE9rPlUxtSR7mXXYxkpatxpUxsUCsPKawxGHICcnm8JRA+Okm/sZa6OqvVLB0NHY2lJXit/278WViGCY/NQ+Dj5vQwmPAVfwa2m3m0TD7WekaZjrhzq+9sDSd6KwM4c6vPRnCTK+urkZGRjoWL/4Gv/++ClVVteoappiYSBw+aiROOP4EdQssr2fS+CvxH4wMYZZT5sHuCuqA/w4cTFjmDFllOhOOO5726MVpmzF/6jQcvWYzJiQmwqE/79XCcyDER3UsfzFZwS2Fr2/asUkHk1E1O2cvXm6qQN8bp+LcGbfDw6vt58E6Qmfya0Z7/PQj/pXxE+5kNN2cjqrKKqSnp2PFypVqRlq3boO63oufChg8eBCOOeZonDhhAhITjItaO0pLR3k82Px0hv+fixTcYMuyb/DmTbdjYno2RnXtCoS2fIuhpa84TY5LLMGWyjPuv+FtU3rmElWRJIe+JZ7rsWbYSwrwYf5ebBs9BLc89wzCuxkXwP7/BDY9Xoa7YsUqLP1lKf7cuBHZ2fukE9Wpi+P9/PwxduwYTJp0NsaNG4dIGdj+V+DsWNb+Ze7l1h7qrsea6VY74U6GoN+hyJjhLizC6jZD+xnyzVj24Vv48fa7cVl1A3p26aKuTHNKCou6GErAG8REyOhc4iGhCJG6Pe959Ra3t1BEBWzxFc/WcAS26kqsydyJV8P9cO6js3HMORMN/5Z0dibNZhjpN/JPtM2XAVfhmcOy2gl3MoQOvz15oqmpCaVlZVi2dDm++OILbNm6FRVl5fD04hrVIeujBnjJzD1gQH9cdumlOGr8kQgPC3ebhs7QzWkhzOkhneolL9fnZy34AQF+WNSVjDUOwl08mn7ArqA1IO22mmYcjLwG3YTVryN5q2nm0WjPT8McjkazvR6fLZiDHY8+j2nefojkOypfX2dn0Jx0067o0mDsJcVKVfH08EVgeBwQyA9ussHojQzaddfizGVvsYt/I1CQk47nqnPR7YYpmDxzBrwDjC+4Eq7yotNszpcrPg2znJWnPT8Nd7xm0ww2Vn7t6feVv2PNmjXqsmnee+/r56PuEWbOVXl5eqnNhuOOOxYTJ05ESgo/hmrgYOK38mjQzQusy6RD79ixE5s3b8Hu3buRuTcTxSVFGDBwEJJlXRYUEoSjjz4KAwcMkM7NOyfbxqHDIlzFqdHGz9V2u9Vthju/9mQIV/6aZvVrL6xDlSFc+Wu/5sY6vHDzdAS+/zkuCA2DT1wsHLzojXGJv5bUdiXV2IjawgK8U1OJir490VhRgyPyqzEmLAk23u6qmPj5LX6/jVvzereQIfBrHHSJm+qjVP7i/DSsGJSMG155AfE9eh90ftyVgaa78u9IxmwXgy5F0+CXDlfKWmjx4q+xnR9Bz8sDv63NbxSwE/EbPZThFfZs5L16pYpqNwnjZUbq1q2b+jyNhjkdruLX9lbw09RN6jb6/Px8rN+wAb8uX66+Dc4dw4qKcom3HvzeHj9Q0b1bd4n3KBxz7Hj1CWh+QUVvdpjj1jDH5Spt5nQRbdJp3W53B3eBER3JugJlCGdC/sXxW3nM4dWV5GLeNdeg+3fLcWFsDGzRosubroJnSimpi1nZ6+uRnZWJ57ztOOK+23HKlNtRlVuABZdPQZ/f/8RZ8SnwjIhuURfl4Y6hWnPRbHn/ZZOZS9JgpEpoVXXYuH83Xo/wxDmPPIixZ5/tNs0d5dcMd/ykmyFtQX3Igx+K4md1srOzsXPnLpSUlmJ/9n7VeMvLK9S3jPjtCvIyDH6Vhd/bs4bXCsbvpRo5PxjCj3SxQdPOzw/4SScMDQ1Fau9U9O3TB4OHDEFcXJwqb6pr/Oj/nowMSctOlaYsefJy89V3J/Tn7ri9zvQ0Sgf2kQ6dmJSIMaNHq5lwgMxE5g+D6bLQ5eKufFzBFa9LmhCIFmdbWAU6SsjB0omD8dNud3Sr3QxXdNL2bVmDZ667Acev2YoTuqbAEdH6vXi3YYkaU5KXg5ci/HDC4w9g2AmXCB/5gbqyCrxy570o+uBjTAuKRVx8l5YXyXbhYWdlx5JHmHnDM1VD3s6supe4bdJYcven4cX6MvSYfgUm33EnPGS07Sh/GlZ/ugl2GnaGqqpq5ObmIk0a615RifhlnjRRj0hTDVVkKcOG6uvrozoMO46E5AzLAO3u06HBtDA5NLW4una8BaQZyTX4+EUGzkJck1GGMx47BU39xXBC83EAiI+Px4gRI5RKOXr0KPXdEEKXgy4Ta9kQ7fkR7mQIV/wE/Q96u/1/FdYConvTrz/gw2nX46L8UvTh8aSOPt7CCqioxPrc/fgkKRpTX16I5MOOPiBcYsVnX+CzmffgvJJ6jOjSEw71eV5jdDWgZzDdWOjHL6jyZbOsw0qL8VVWBjaOHoKpLzyH6O7d3VakKzAde/fuxaxZs7Fs6TI0NjWorw8Zs4uPaqxsqDq9DFt/dop2NuxGUY+bmznLNMPbi59FFGVWkkwJo28YadXJElEFBklefuc7KckPifH8Tph0UE876uobUShl0tDAIcWBAD8/hAT7SlzNMhPWIiuzUUzjK7ZeXgGiUvqrtRhnN92xamvrUFZagXPOnYRHHnnY+VGggykfM6xtwwyjfCStLd1El1dHcKkKurNb0VmZzoTXWXl36Kw87cTaL9/FJzfeiSsq69CLi+YA7vzpLXHhk0eHoGSk0dmLivFBYS52jxqK6xe+gMiUPsqfYbuKc+/GTXjhlpkY9MdmnBufCK+oBOPSc7X1zhionrBzcTZgA2XH0msvCau2Elv2Z+FVH2DiE4/iiHPaqoaEq3jXr1+Pe+65T6lOAQF+0ihb1zGuwM7U2FCJMUeF44YbRyMmqhK+3jsQHFwOL09+wIgfmWC6OBiY42c++CEjXVrkETVSVL6KalK8UF8jUrZQxEanwMubA1drHg0wTA2GwzDpx53CZlE/m7B9ZyF+/KlQ8mNHQaEXigu8pAgDJW1eaJIOyZnqpptvUt+Zs5aPGaoeTVD5llmPH5Wnimts83MWrEe9qJR28WMntsls2aVLPCIjI9T36nz5kQ4TdB2Y68LtrqAr5vbgjr8z4Zj9rPzu5FzRXclY7bA34JunH8GOec/hEpsXopKS1BdKjE9PG1B8IiMFo6oaTbLukPXFm4X5aLj4Alw5ey78wqMOiMNqikVUOzs+fmQ+Vj35DG7yj0RSgqibSt83dS6+OJZ/RnhctxizgIgDMmtU5mXjhYpC+F18HqbOmQWfYJkKBDp+gnFSlZv78MN46823ZbHuq2amuromVNU3wcMvEPa6KvhKxw4K9G1R7wxQlqoVNx3gUY7hIxpx/fUBGD2CaWQniJG4Wr+prmHkk6psCaprypGRWYX8Sl/UeUdhYK/xeGjWeix6eZPk0AfNTY3g0rVfXx8cfqQvjhwfgsOGhcHPhzO5kY/W/Bgm86/LE+AHifmh/hg02Adg/hO78MrCXJntmDauxWqQmtoLt9xyM445Zryanc3lUykq8O5de9SXNQl+Nz4/L1d9DDIsIgo10oH44eUwWeslJsYhNCQIEZFhMtOGOwcmc3iEs55N0LQ277HMjEZmDqQTVj5XMoT2c0fXdg3Na5YhzHRC+7mjEy79HA146d4ZyHz1fdwcEIVIGc1Li3LRII03KloKkC8gPXgKoqVDEdJYa3JysLCqEpHXXo3L7n9Q+oLxOVhz2Do+DXP8NLf+tgxvitp5fmEDhiV0E9WQ6ovIi4jx3RfhVZsa+oxbk8ixYdMtRkUpvtu7C9/3647pC+aj1+iRLXxG/GwUD4na98abbyEsPAQeoqsVl9Ug8oijcO/jj+K4uAiU2R34fMtOvP3408j59WeEB4pK6C2duiWdGvzcbFlpPo47wYHHH49DRHgZqcLDT69zu5xxkr9WRvosrFpdCy+Z8V/7NAhHnnctJh4+RfIRivs//wEfz3oQ1dmZ8PdoRkhQgDRSbzRLJ+bXuh0oQ5fkRow/zheTLwhDj278cSjVU352VsdhwPhSUKHYSlBRlYzrbyjALz81IzAgRGYa7vzZZSAxVFs/Xz9ccslFmH7ddc7vCvMTt8uXr8S+fTky+3RRgwjXbTHS27t2S5YOGiTy3kqeMJctoevRHd1qbzNjtWcStFuh/Qirv5Z3ZSc68nMnT2i35ifcydBsrC7Diw/eiw9fe09GV2kQQnf4B8BbpnV7bS3iZfq/Xkaps7smwlPo6h2TjGIl2VmYL+uLcTNvxcnX3S7hqZgOiIdoL34if28GXr3hFvReugZnxvcwdg09xF8xU54dS2TUX5p838UGSIp0vtp67MnOwFveDRhyx404ddo0eMqsxM/az5k9R31xLyw8VK1FSkTFDR09FtcueByHR4XxnjuVjkAxfcX8IT0HT919P0pWLUdEiJ9qZK0w0ltZWS30fMyeHYVzzuEs2yBp5CeE2YDLkJuXhawsL3y+2ENmyXpUeSbg9DtnY8aUSQiVePgZ7TyJa01xBZYt+gxp3/2Amow0+NlrZabimomxcM1Ui9KSXIw/1hPPPpuKqEjOjtUSF8uQ5WLw2Wzeop554KYbt2PxN17SqUJRUNmACdffhJuuvQorlizDsw/ch8qCTJlxglFf1yiDw7G46847pfPIYCYB8UQHN0+ss1B79WamE+74CO0+YI2lTTNc0QgdoDs/V+F1RsYV3Pm5C0/z0+TO3wIp/F2y1km3N6IiNASRcXFG4VJOeGqrpRHtz8HtYr+0V3eheWJX5j4sDPbD5QufwaATzzio+DXM6abdXl+LTxY+i7VPPI8raj3QJylV1nehonbKDMXlvJotRUb+SagiJKoWrSocOu2ok3Xea8XZyDlmJC6acQsefPwZrF77J0JDg1VcZdKpIo84Enc88ySGhwSqQYQrG73S8pSwQsVkw39p0WJ89OB90uFq1UZCK4x88SvzoSFFeOaZMIwew8bOGSBaZghRqRylWPBkPeY/XilrKm+kHHky7nnxOYzrEoEaiZP59RTTR0xfMZvFzKhtwrtfL8H3C56Ed1khApgoiYrrneqqMhw2ohbPPNsH0VEyuDkqVBrIYMxeAagqr8NVU7bjj/Wh8PLwQkVQLGY8/SRuHDecQw+KZM318Dsf4d1H5iCgsUp9kprvuY4//ljcfffd6N5d6rYF5nqx2s00gm7CTNNwJeMcpjTBlaArGkF6e35mU6MzMq7QnowrP9KY0Yw/lmLBpAtx0db9eCIiDt1kmPT2lTUGC6FlB4wmeZul7AL8ZYEtKtPGffvwakQopsos4K5TEe7i1zD70e7h44dzb7odUz59G891j8aSvdtE4c+XzsM1gdHKDAlWpDwyi1FFdKj3YFyP+cn6LhmXRqci7Nc/cc6Es7F21VqEyGzL8MvKahFz2NGY9+QTGCOdqoLxS95a2q96uKVeKU+EPPPPOxVX3HMvKqv1V/81aHcgMNAfeXkBeO+telSWB0tQXKM0yaAUjO1b/PDjd00ICkqEl6yVIkSd7h8VCnY9rpx8JDzG1yBmuZhlYkb5eWLmpAl49quPkXTsScgpKlU/9+Caz1/UurVrbHjphXTpaFUSV+ssaryqaEZtQ416N+jj7SU0GSykPEP8/VVDrhNCsJcN8y4/D4tWrUDymRcht6RC1pT+WL16tXSuEzB9+nTJT54KU8NaR2ZTg24rTcOVjEo5G5V+NKx27XZFN/t11t4ZWmdNK01syr7uy3fxzLmX4prCMlnXhCPc14Zw8W2tLqMwKsrKUL4vC6MabTgiPB6rq+qweEBvTPtoEfrIGoU8Oh5rXO5o7ZlE6mFH4NHvv8Yfpx+Fh/ZtR0V2Omyy9rDZWruA6g62QOl0IbDVeyNHGsRrW37HGZu/x+EFm/FBqA98k5MQxG/0ykxXUlaHuBNOx6yF8zE4IkhWQNIVJU4qcXy8xM68Mx2N8pSInXt+AcGiPvIr2y1dui241dwMH59mtSHAXTwjH03qmJLdbrzzCvL1xvaVv+HZjz7BHgmG8XKGsjMu4aZJOXY41kFlZQXyMnZIaDJsKD8PtTtXXFyJsvJ6NDZxjlWpVXLGjOWB6Og4nHqyzLeOEkmzDXVZ6fhlye8okOWoH+OSp1Tqa2R4MBY/MQuzvv4RtTHd1BfIA/z98PPPv+CII8bhgQful9mYnVeH31pH2k6Y/V35adNsJzzvv//+B5StE6CQ7pVme2dxKDJmWOVdhic0fgB61XvPYMmt9+GmuiZ06S76dWCA6OS+GCjT0p6icmRK57FxserlqXR8bpJVOJqxwd6E8iH9ce7Dj6DnkOHtplfHT7OzMKfZR9SUI04/HXXx0Xhv6RJ0ldE7wk8ajVcobI1eKCwtwidZW/Bw5no8XLobL3tWY11MMCpjY+ARHgaHrA+5c0ltvkTyE3XKBNww9z70kZmW6p/ed2SZcG+Pdjb4APHja/AgsX+dvh8vzZmDxsJ8WfQbh1A1uIlRWlKAs85qwKw5/ggO4QdJQyT90tltPkhI9MWOHTydXoqwsEh41FVjw3ff4vuflmNnVQOaAmTuEu2AnWp7YSFWb9uBJctXYNHib/Dh08+iTtacESEB8PSSda6Ue0F+AeLj6nHNNTHo3ZvxMAcq+WKnjRs6IejbLx5bNuYibY8DAdKhN61YiT8L7fAUNS8oNADBnP2Em4rtyPgoXHzZZFT6RWLFDz/CV8aqYFl/rV//J959930kJSUgNTXVWSeuYG1n5jKy+mn8bS+I3UVwKGBYxcXF2L5jh1TcDthlXTF0yFD079dPHYFxFw/l6qtK8dbs+1D9wtu4QkbiEP6Oytt4V2JraERuUSWeKCzC1x7N8IiOgHeQ8XJRw97YKCNnozSUUNw64zZMPHviAVu3fyd0JW37dTleveNuRGzfJ4tuO352VCI30Ade4eHwCxBVR6/0XaCx0RN1QSE45cYbccLJx8nILI3exxsx4sc9PMbAJspS4BsY7q298dtqvP7wo6jcthkRQf6i2hllpMGzfRUVBZg6NQL33MPt/f1SBvFi6pfoHFC8lRo34/YMLFpUB2+fEFU/3LrnDOTp5c2uYLDL2pY5YAfikSnmhxsmnsyXow5BwZU45lgbrp4ahdRe3EKnHMtcN2KdCw6cwdi3twjTr0nDxi0BCAmNUOp8vYRb29CMRobp40tOWU9KHFLG9tpq+Hl7IDjAT2Y6oyx5ol7EZO01ExdfzNMzf18du9y8IHQkmq7thOYzJ8Qs74putRNmGQ36zpr1EF579XX1ctM448VDnA2iHthx/wP34uLJFylewixfLaPrG9IZAj/6EhfFxMIrNlpEpRBtopsX5+LJjGy80GhHuYzMsYlJqhEQ1nQRTaKK1NbW47nnn8GJJ5zoMg+dtRNWN5GekY5vv/sOX331JfKyc+HRJGs+rvtkneDBw6EmXg2G08AjPw3SQMUkC48esaHaRZYaVKM0yiYPb3j6+8KLs4aHA3aZTURYHjua62rhY7cjSFQjT1GnCKaLKh9fktbUlGLI8GbceUcyxo5mV8wUUQ5AscJnNEoGxbiNbfBmWbeU4tNP8/HbbzXYtbMZ+XlNErYvQsKk4Yewo9VIA7cjIswLfrLOYrOLivbAUeNDMGFCvMwi7LzcdVTBq/QY9rZtyig/PuT3xLKfM3Df/dnYtSsQQSEh8Fd5MrbdnaCoSisNWSsZVAW+DGYPuOvOmbj00ksVjXFpeW3X8RPW9Li0i6VVwgSSdeBmuKMTByvjik617KabbsWSJT+qt9z050Pe8vJKHHX0kTj2uOPww5KfEBoWhsnnn49RI0egPCcLz0++GIet34jjE2VkjYxgTlWY9aWleDx9L14OCoRfVKR6c24O153JQveX2eLjjz9SJ6MJ7e8K7flpsMO+/vrrWLDgKXXaO0jSxBmRctb4+c8uA0GdzAp1MuIG+NdhxEhPnHJqIAYMDEBEpKd6KVxY0Ijly6rw9eI6pKd5yUzBdzK+YvKcH8/YGeFzg4AmOxBH6/q6OjRLBxOKxFSDw4bbcOWVoRh3tEPSJR1Rrcy4f8jtb9rZVHQaxapAi25CNKl0cmahIsaHa6V6eehnyBvzKGdIbh41tIRl9jfM1njUH4GZrmns6F6orLDjzw35+PijIiz7tUHcnvDwciAi2oHgMEPjaJLFXlWFaEOFntIGImTgDlDh8PQFz1DecMN1uO6669T7rPbQNv620H6dPnlBU0Pzamg/M7+GNRwNVzI02VBuvvlWLF78lVLHNB8beYV0rOiYaIw4fKw6WZCbk42eETG44vST8Mb99+Hs3RkYnpwobYHb1xKHlHmjLFrn7crAY80N8I+ORkxMjDNMDR2/K/BdzsAB/fHu++9KwzbURmt+tN1qaj+NX375BVzS8oQ2f1hn9iPY4Kur66TBV8gi3Y5Ro3xx2mkBOHykF8IjGRYbbI2EXS92qsRs9Gyg1eLmyQQ2iGgJxwf1tXWoqHSgqKgZ2VkNyMysknjrJXzpJtLQUlKCUVLijXJZCw0f4Yfx45Lh78ftjhzV0Ox2XynzRjUD8sYpns7nbMrtDk9psP7+PKTLA7Lc4jcaKLNsZIk7aK15M9LNcvOQ8GyorqxCUX4xiotqEB7uga69kkRzE3XOwfh1PXAQYDiUN5enMlT4Ok6CdOPlMstDDwINLSZp3BTiABGI31fuwM03paGsPFoNnATVVw7cl156kcyA96njUrouCWt9WutZQ9Ocp9u1gBnu6O7QHv/B+P3y8y+YPWcu9u3LUqqgt6yRSkrK1I/ikhITkJWTKwttX5w4eiyGBodg6UvP47T9+zGUp9NFHeBPMbh3XlVYjruy9uDr0EB4h4aot++8Fpq/E/IXNbAzeeMb/Rpp7DfdciOumz69heo+P67oq/9YJWrVXSo/VD/Nx4kINuSK8hL07FWHq64KwZln+kvD5V4aZw3yskGwU1MtYyMxN2Iz2BCpdrE3sFFxpqCdjYojO+X59qocmzZ74/bbKrD69yb4BHhIpzLC5Ctqnr+rqrLzJJesgZpldJcQqJ7KDBPg45BBAeid6ofBw5pwwcW+6NKVN061HmBuWwa+0tGLkL4jHet+FzW8VBq9zKQOroPsDoQGNOCYU2IRm9RTeJk2plfDnE9zAybB6LxGPPTT8Wm6ptE021l+vvjko/248858ePnEKVWaMI511eGKKy/HzBkzVdgH0241FF2vsf6bwMTyJ9z33f+gjLR7ZQIKUjSeB+O6JyIiDJdPmoh4qer0V17GldIw45L58wxv2GRxjIp6/JpThFmyVsiIjYSfzA6VxcWIKCxFoocX9vp7w0s6qIdav7UPFhLXHWeffZY6Sa1pHYHp5Vv+++67V+0+BcsAwJ9gmMENguqqEowd24gHHgyTgYOzESuKG9JcQ7Tl/7vAUxO70wowd04TfvheJviwOCnbapmRqtErNQSxcc0Ii6xTs2ZSF0+k9vRBXIwfQkM4Q9lkcPCSxsiy4/EvY81lNFxCl42mt8KYTTQfTTZoqoNUH9mhOLO5K1tz+NpOmPnNPJqPj3YT7AwhKC5uwEUXbZf2FSZ5aX0xzkO3sXFxeOftt9TRp87UtSsccFawIzvxd/JpuxnPP78Qzzz9rKgc/ImD0fjJR34+XIdVFpVgTEM9Hk1KRI84WVOVlWNnzn4skPXUL7KAbY6Kgpefn8wE5QgsKcaJMjoe6ReEell7LW5uwp8Snm9osFqDEAyX0PGY00gNiKNZcHAQTjn5JEydNlUaXbTT3ypDsFM9NHu2OhBLOfMRGoZVWlyEwUPrsPCFeHRJ4uFS5i1BwjBUE2FrCY/0tmVJHOinR2r6GnSCfgaP4aYfD7TW15fg1ZcC8fRT5aipD5LZqRIjj/DCrbeEYdwobquzXHh8iemhsPG0xs+/jMdcVppuxKlsLTOHOQ2u7UZYBDdIjHCVU8HgM4drmISeoQyeFgaBeUYz/Aw6Z63CoipccjF/jxalLq0hGGeTaDQeMvjOmfMQTj31VEUn2uazbV1rt5muPpXKh+iMnXDnZ7YT2q0j1X5Wu9ncsOFPfPzxJ7BL4zcvIrU/wUV5YkI8CqVxX5WXh8nr1mHs3j04U0a+D708UCAqX4V0sh670/GSaEQ7+g7Bw916oDDEFxHXT8HtC5+Ftw9/A9TYJlzCnB5t584ZD3jypeaiRR9i/boNim7mNZu1ok7Mnj1XdSqupfR2PR/ubpaX7seNN9vw+eeh0qkKhM71BTdH+INGhqOCUfxt7S0OAa1t/ZTNZDdAt9HoDDobm8Php2ac7j3tSE72ljTVCc0DjXV2+Hhx1mDDjpaH6zja+RhhaRhudr62fkb4yqpgdrfycZYyHmOWMviMzmyEJxR5+HOVHNQ3ZEpd8bD0PhmUstVTV58hg8MeKes9Yu4VFU4eodXW5oh/qYTB19/58hTLY6iXRvzGExzkIzMvf3/GH6CSxviopXqp2fvdd99VN0iZYZShwaftZrc2+Tg/7q17mtnUdsJKb8/PDLoZkdVPuzWNZmbmPsyf/7j6gR4vY7SC+m/unr2o2pmOvLQ07JdZoTwlBbt69kRNTDS8a+oxyW7Du95+2BqdiK8GH4aTRf9Py8rEAzUV6DH3IZx08wys25OJGpE1ThJ0Hlwb8V1JZZXx0wNz2rXJ2XTmjDvUgVh2Ks6I2p/n7ny9c/Hii3647bZmqUQu1lPEn7cRtapOLezK1HaiLZ1lariJtn6G3Yy2MtyV80Bil0p068n64c6clzQkmUlL6MdT3jXycL1myBE6XIPWSheb2Jl+moafGZpXh0c+xm/IGPk2y9hstTKw7kHmvm3Iy61BUX4w5syqweEjyjFoYC0GDqjD0EHNGDzIjmFD5BnahCGDGzD28BpcdGEVZt1XhR++lbZR1ois/Vmoqt4qYZbKY6SBKrafX7iouP7SYTmo6HwYoMqetS8b6ekZLZRWmOva/Ghod2tttgMy6s6hE6FNM80M0q1wJcOG+Nlnn2PcEUfi6KOPxp9/rpfFcyPy8gplJG3l5zuassJCpDo88fDQYZgs6l9DMX8HVI2K3ByMyc3Dkq4peHHUaEwYMhyRXWUGsDdi3e5teCUxGjd/sggnXHyFukHou59/gk06ie5YrtJvBv2ZBnX0RtzFEi938FyB59DWrPlDLYjN4ZeWliMuthCvvR6GCSdztObZhx5iGvq9jsPAgWVnlFmraYz0fI/FHUKO7NrkY4zQreG1wsgr1zaxslb1QUhYnfBx5vaQkdqG/MIqqRPK88SfubNb47fCdZolRvUY8VKWNKPx6fAM0L9cZp+dSM/YjoJ8G3Zti8HZZ9Vj1KhSfPSZrDtt3eDrFw8//zj4BcTDP0BM2v1jxZ4oqkU3ZOxNxGdfhWHa9GYMGFiGTz8OQVGpn3QwdpIceZg3xhmM3r390VBfK+ngGq8VfBURJOp7LG89FhhpN9Latp5a/axo07G0gFnQSjObruyEmW41+bAzvf3OOzj2mOPRq2c/TJs2XXTeIhw2YiQuueRSfPHlF3j88ceEly88WxuJp48PCkRtyaosR7/QMMRKsB4VlUiorsEtoSGICY+SnHrKwlEESovxQ2YavjmsL+758mMkjBijwnntjTexZcs29SKR0GnS0HaaLDO7lDmP9vC6rorKavWDOHYaM5/ZZIezS5pbnIrOVwWhoZVYsCAFQ2R05caEzRZB3xY5XVk0xXC6Cf7MgTMbL29JQ37+RmRl/4mCoq0y8KShoSlTZtECGXiKxF0oA80eFJdsQW7eRkl/psiyo7WCwRozja909ADpXDxo2ySDmR2VFc3YvqMCFVXGxkQrjLQcmDYdHt2abjytvDQ1j0FvpfEv08KOV4ayMlHtavxRVtwVky+owxVT7KiqSUZ0bDx8eZKiRVDH14q2br4gDg8PRVRkMh5/zANnnNqAjRsjZAYsFXV+t8hTxavDkeODhK9ebU4ZYdhEq6jFoEGD8frrr6nNC4LxtY27FWa62e+gfjbiys8dXMlw6/qFF15UL0frpIFGRETgjjtn4qyzzpSG3qr67d+/H1OmTJWpeLdUeuuRIzba0pIS2GTmOiE6XhVgfmM9gqVzPRYWhpgUmaVEvbAXFWJRThaKThiLq196FX7hxsjz++rVsji/DSXir99fuAPTXFvbgPPPPw8XXTRZ/WCOtwnxZwi82NFckea87ti+A+edf4E08nrVeUmvrKxEr9RifPBBNEJD+INBXnbChsJ4zPJsYHQz7Bq1rigpqZR8BkvHjJJK98DOnfX48Yc6LFlSLbMjT6R4oZmzgJLnGsGOnr2acM+9kQiPqBG1tUzUpyAEyEjvcHCn0VT5tmJ8+GEhXlpox4ZNvDEJOGwkf9sVjb59eKzI3LkM6DRb4Ypu0Az1T89UVmgeIBfVVRX48nNP3HV3EwKCpDP5Ui1loC4iJITMNkFf/fK7LQw317UV5bm4emozbrnNC/5+fjKjBKKpuR6ZWUGY/1iTqI4VaKjzwOgxY/DKKy9JeYdKuox4zW2YcOc20w94QWyGO7o7tBcOwc2Cb775RtS9Tejfvx9OPPEE1WAJnTCqWTfeeDNWrvzN5UtU8vEG1dr8IkR6eKFbVBgaa2twTqMNFyd1R355Kd6pKUX85Rfggnvug28ot65lGVtQgOuuvxGrVq5QdxeYw9V2c9pp50g2WlTLF158XnV8sz9ltFvbaS5a9BHuufseBARK5cn6iuNWWVkBLr24GbNmhwsflQTOVmYwfobFBlaB8vJsZGU1IywkDB99WCON3468fC8ZMwJE7fFXHVvvZrqCetlZVibr1CpMvigQRx3LUbxU1hS+iIqIlTRQDWV69yMjox5zHwzAF1+XwcvbAwP61eL+ByNwxBFxwqPVVGUcABabK79WOv/ovGk63colj6bbRSvYK6qoD9auCcf06bmSV+7WsWMdqHJzrV1WVixlUC2zSoDUjReys6tkEALCwmJUmzLXL9HQwCNquZhwajNOP90XkTK2bdwQgaPGTUVCwmlSVglobOC6l+vL1rW3uZ6tcOdHepuO1R5jZwM3uztjJ+gmcnJycO+99+GXX5ZKpzLeXbkDZz+qiaqRSYetzMuH6EFqt+/WmbfiyhkzZBVqfGxAh8MziC+++LJM/3ynZNx4Wl5WgTJuyQcESGFHOBssX5LyZtYXXlyovmJBWNNszQ9Ndqw7Zt6F4BD+DN1TNYLG+jx88mkqBg2uEj6ekkgUs23emESHo1JUzSzR+wNQX9cFt96cieUrPGRmj1Szszn+9sGw+XDWrZOZrhgTz/XAjdcHS+MtQHKyl8ycySo+qkS33WST2bQC9XYP9EmtwZy54TjqaP4M39ilbCk+ZTfDnG+zH19QOxzFMpCWq8G0qakZzXbhUy/GHfCQdhscxAGVx4SpObDzFIvaV4w9ewMwbWqtaBXRasYnv7msqVYXFWdj3JGyjrq2B5IS7FJnVNV98eab+7Hofb6Ej5P2w1MpraB8dXUFLr9iAu6841Zx+0m4HOAYf9s4rHaiNZ+tGXUnQ6hdQcJsWh93dD5WP7O7M3btLi8rxUP33IEfv/tOCt04ItPew21RP07p7AiiMgQld4FPj25Aoixu+RED6VQEeQleM7xv3z61PmJnZBlwl27SOZOQmZmB66+fLvp9vXNNx8rftn27eqfGNSFhjt/s1nZi2LAhiIoKVxswGtyu9/RkobNySDEqyfwYi+oSNWquWuXAccdtx6o1fupDAOxUhFXG/UNeIy4eZI6JScQ3XwXh5JMKZZ0RJvlplDFon/jzks1GjBhVhsHDG3D0eAduvS1e1CHePsUveXD0ZtoYv7/YvWVA485oJcorcmS9x8sz9+K3FTuw5Kdtop5ux4/yfPzJTjz2RA5uvInvihpw2qlNOOVkG86SmeL004BrpjXhl2WN2Lk7ByWlaRI2T4mEST34SLghGDw0HI1NNS1rVVVgyuSjDtjCS+qyUpYMtaLONaNBVDp4NSEoxEtmXTZwJeKU4cM6DJPlwtgxZ4mb389KFJN5aq07zWu1E1a61W22q+dg1lhWkE6483MVnjsZ0jM3Lsec627C8rU7gGgZsURlIx9HPXYg/ZJVuFseWZPwn2SBejRHM77su+WWmzDlyitbRkgDxUVFuOEGUTF//00VMHXzpiYHbr75BlnPTVE8L774Ep58YoGE2Ozc7qc6yJln9uyHZC14lst0EzqvXFvNnj0b777zfsuJbQ4aZRh3VIPo7tL5vfcJhefr+OUM5ocVwbVVsXTsAlFpPHDZZY0yi+o1hmtwxub7Fv6cXZ0d9GAY3vDxDUBIcHjLOrAtOJDExpbILByKuNhihIZJpxU1bPG3xVi91lPWGzKqV0oe6rzRJG2dY0NZWR1Ki2XWkdmMnUqpsvLYpcx5CS3VJg9PL7W5IA6JxSZlZwyMrB+CdccdUq6DWJeNTY0yqzTK+jUVl116jvAno7S0GAFqdy9W+IIxe86TWPTB18JnPQJmU3kvK5NBqLEMCcl+CAzyRFlpPfJzG+DtGa4GI7OqzB9Qenl6Y+7DfOl7egu1tQ0yrVa7mUYY+WmVMcOVzH/FkSYmaP0X72PR9Jsxuc6G7+vr8GawjCZR0aivqIAtrwCBsm6oERXOJzpK7Q4SXjLiOhrsomL1x9TrpiO1T29RAUJUJVoLZe3atbhJ1m5FxUVKxeBOH9WxGTNuxSWXXNLCya30Yjz66Dz1kpqdi+80tDozY8btuOKKyxWfqwImGFdWVpbMgDdg48aN6iAxO3G5rAkGDW7GHXdG4fDD7fD04E4UfybBRsgv6xfKGqEYW7b6iCppkw4d06ZxaDB8/vK1sjIPhw0PwulnRqNvXx9pXAEygnvjxYU78cfqKkRFJxzQuYzDtUW4465AjDq8Gr5+FbLm9MDC523YtZM/8YgUGd63zjWGkT8jn6K+SVpoZfzcbGCe+NDNslRlxJP4ovrWSUPWDY1p4Fsdm8hzoIgIj5DO4ofklERcfvmlOP74CSpcHR9Bufq6WinvGfjyq6/VyRX96sIMxmFuvq42MJguHh174on5qlO5qjcjTwfSifb82sMBM5YrmP3c2a1w52eVl+kG3z7zOJY+NB8zpBJCg4Jwb85+fBIaBo+QYDRk78dNXgG4oXt3/Lh/Hx6SBlqblIhm4WsSvd1PVL6XXnlR1IehbeKzxvPNt9/itltvF5dDqYO8oPHwww/HwheeR5jERV4tQ3Pt2nW46867kZ6ehpDQYDXqUSV68MEHcI6oj4RZxgzS+H5t4fPP47VX31Y/+wgKMjYCuBva2FgrI2gtevdpwD33hmPgQN4lWI+0dF9kyBpj7kOy1qqOFG3W9VlGfoigubkYV0zpiTPOiIafPy9d8UBBgT+efzYDy5aWijqaeEDHoppbWlyCUYN9paGdiuS+w4XaF9vXbcbVVz6GtNxShEbIbCfrT3Ya5otaQHk5rz/jxkCYhNGodlS5a8bT/oyDgwevde7SJQm9UnshtVcqomNipQMFqVPi1DRatY22cFV2mkb797I0uPue+1BUVCIDna/Ep9XTtrCS2Kx5Wr1btxQ8Lp1qqOnX4OY4CGucrvw6w2PGAZsXhDkgqx9hdRNWecLstvIrNFbhrXtmoPHVRbhYRjKf4GC8u2cPHhPxuvg4NIheHLE/F7P8fXFST1k3+YegeH8hHikqwBc+MoJFRapR+KSTTsDjjz/h3LljXOY4m0R1eOqpZ/Dcs8+qTREe5E1OTsbChc+hZ0+eqj4wzQQb1xuvv4n5jz0udKpa3DXyUQdrJ02a2IbXGq85/q1bt4oa+Jp01vVqRrTL7Mdf0oaGBGLyBcfgyqtPRX2jhzToYMlDNL78/HvpcPNFrTuwQTJMpotb+GVlhcJvR4+enKU9sHdPlTQmiCrERs3T5pzxmA6ImlmDQFFr7zhqFCprqpC+YzfsJeXwl3x5y2xQLdkvqGvAnmZRMyPCcNY552LU6afAIX5MA89GJiQkSjyuOwhhzrOr8nQHc5kR2m42uVvMn918//33Up7bxF2kOj1nKf27M6rs5OW/oKBgTJ58vlLz+YqE0GG5gzl+wuo2w1VYmqZM3bE0zJ6E9jMHZLYTZhkznbCGo1GauRsf3jETvX5YivH8skREBDJyc3FPQRG2JcRTAJ6ZWXhYZq0TuspCmjemstLz8rFVzC9T4vBBXiHqpJE2yrqGDZ0qnKuRMSN9D6ZOu0ZUNC7YbUhKTMSrr70qncs4vewqzeb85Emc00SeHYS/A+NvpobKDHnrrTdh1KhRTnlXeXUVfkfgop1rvecWLlSvHNquMQzo9KlHRmfG7EoVIrj+bC4pw229eiJz1x6c6huIw7p1hYe6NJQbB1wsyezIr/xLh/1V8rvE1oQBV12Oi7i7agHXOOzcCoxOZZt/WuPmln+NzNr6ayD0Y9q47mUn4CkWqnf8MghnNVfpdlWefwXWujC73fl1lq5BOuHyJlxXAVnRInaAn5Vultf2nG1/4vVrp2Pcpl04MqWL6BghaJJ1w8K0DDwthd1IVaOsHHc123BOqjQA/gBIZqbmgmLsa27E7tPHY9BNt2Pp2o14aNbDqBFZ/hJ22LBh0rkeVt9g0mCjeuD+B9Xh2YBAzmg2NeOce66hzmm4SqfZvmvXLlx77fXIzc0RdcRLNazS0gqcOOF4vPjCC6qxaFCGoJw5LMLq1rDSuTHxxBNP4M0331LqT3sbGe7AY2BVldWIi4jEHeefi13Lf0P1xm1IabLBVxp8jKhq/hJuXXOTzFhNyKqtRkZjHTJkTbLPwxPekeFIkrIMjIxQa8zCwgKlEvPhKwC+Z+IgQJDG9ShnYuYjNDRE+du4vSp5Y3lxVuVRobLSMqmLADU4DRo0CAMHDGyjbVhhLk8rtIxV1l1YhCs/axxmHqufGVY+bW/Tsawgk2a2moSZpmHl1dAyGWuW4+Wrr8Wp2YUYKzNVs90L28pK8UppEb4J9IVDdPy6khKMl4b1TJcEhMbK7CVqTGFOIbbFxyLs+ikYeNGl/B2rLGy/wrz5T6C4IB+BvC66tBzHn3gi5syZrVSfL774Eh+8v0jUo1K1EcGfX8fGxUtjfR09Wi5udJV2DZ1mYvHXX+Oee+6XhsMdSv6yuAaDBg/Eow8/jN69Wz8Sp2WsZWAOizD7W00Nunft3oWXX35FfeiaB0M5W/DLiP6+fqohW0HVmD/5pxo4/qijccnkC1Ei6uebb76JzIw9qJdyldjhY/NAsKylguTx5caAdIgATwlX1kxR0vgDREMICQ6DV0g4muNj4BMl9gAf1NkbZM1ofLGeJ2e4Pg0LD4endCCqn+wg3EAyTqoYO6vWvJuh8222W8uAcMWnYeYnrH46TKt8e6YZrnisMMvQ39mx/h3YtvgDfHDzXZhcUYMkGSlfLyrEKqnY3aLK5FM9kJlL6fAFhZgkM83MhBiERUaiRlSTTQlxCL/jNiSMPw7Lf/gRjz7xNPbsz4Ont8xwsmY6fOAAXHT+hdi8bSve+vQTUREb1M2u/MWwh8xSNuHj7lCYjNILHpuHo0+aAIc0LleFpMFZ8IM33lAn7is5IkuDrq2uUafobpo6FVNvu1Vd+kJFTGJQO1//avDGqlIZ8bP2ZKJEyoW7XlQFbZ42eElHi0lIQJeuKeprhUR5SSm2bNiISlmX+u7bh3U//4L0rTuQIupsdykXpp6Pv5SFl6SfHZcXzfhLuVBd2yDh/5kYj8ufmoehEyaoMP9Bx2iz3a57pBW68R2MXyudduCPd57H0rtm4+p6B8L42Rw/G0qL8rFGZqJSUcMjbb7o4heELrKm8Pf3hi3QBw4v0fu5vuDaoaEOTfXVaJAG7iWzU01dE/ILi9WddSkyymZKByqSyHrIGqtWOmWDLAECpTPFymjr7e+H6qJitTYShUP9yD27yY7t9Q2okbWAkVYHGiWtTfL4iJNXZvUXuXhZhzTJAr9IePmhuEgJM9RhR5moNmtl8RwgtFqJ1yFqToOkwVvkK+RpdDSra5XFahzKkfDY7dS1ARoi6ydybMD10pgbxU8tp4zkKDvZKeElDT9aePMl3kapMsqw5oxLlsRNQ/4Km5SlEVeRMEhxI1QC6u/rj1hvH/gFBEJW9oB0QgcjMP6rOAinvYVgq6tDdlY23gv1w5lvvIjU0Se4rOu/v924ljlYOtGRn1m+szJmuKK7/AUxod3u6FY7YZYhaG+uKcdH82Zj/zOv4Eq/QIR2SeIPXugpdSf8LWlRhgTFkd9wMyxllfBMdMahbC0gExlktOXVw87wKENGuhWNfxhnC50QJh2eYhGLyo90ClKdbLS3OLhG461GKgKxidPoLMKgDDJpeytBHvITSsBpN1joNv8ltJuSkgJaVNqY5lY+xdOSOJU2w9ri2+pnMNJkaGYZI//KLo+TX2D4iVs6V87+LLzg5cAx992Noy6fJjOk8SpA8VhlxE2TaBNPJ+zEwcgQneFrT16DdMKdnzt5V37/UlWwoaIYH94zEx5vfYpzo6PhFRNtDMM6UYyadnMSzG7Fp/0s9DY8go78OqRrvxaThtNPTCUidiedbqLFT7s7jEdgphOd8TPTaW3xVlBeQlC9vIVfwyzviu7KTljdogVU5+bi+foaBF1yDq6a9Qi8/HjJzT9whQO2282w9kyNztDtdTV4f8ZNqH/vU1wWHgnP2BijU1nA6nMdu3u/Q5FxB4Off7UkTQMGpS2N0JytoMugHOhnwB29I7iSa6XRxkdDZm35+/fGL6qysslfmagbuRFSVgSPyy/AFXPmCfnA3Up37eNQcLBtkPg7Zdyhw7DkD6EImtHspt0cgHZbTe1H0F1bmI9HJ56FoRs344zoWF4FpHR6cupKVmZLGISOxXC18hBmP7MMYQ1D8SiXAbOM1V9GFfnTKquheVyaLuLTMLtpV2AcgjZpbjHN4Tn5Ba7CdMp0Is2Ek18ed2XUngzRxk/kHeUV+CZnL3afdyauf+FVePrwlLoBZ/g6Py35Jtrk3eRvNrUfYXa74u2sjIYrWbPcwciYTULLmN0uO9Y/+Af/4K9BbSZZO5TuaP/gH/yDQ0Ob7XYr/pnB/sE/OBQA/w9P+UeUiAIOMwAAAABJRU5ErkJggg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188913"/>
            <a:ext cx="208915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327169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VBK Fair Play presentasjon_09.05.17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76388"/>
            <a:ext cx="6475413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5943600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1188170" y="1628775"/>
            <a:ext cx="7632848" cy="4749800"/>
          </a:xfrm>
        </p:spPr>
        <p:txBody>
          <a:bodyPr/>
          <a:lstStyle/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Er fotballens verdiarbeid og gjennomsyrer all aktivitet i VBK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Mer enn å unngå gule og røde kort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Hvordan vi oppfører oss mot hverandre, både på og utenfor banen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Vise respekt og toleranse for hverandre: </a:t>
            </a:r>
            <a:b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Alle er like verdifulle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Ta avstand fra rasisme og andre former for mobbing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Respektere dommerens avgjørelser 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Skape et fellesskap som inkluderer alle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Lagspill krever gode samarbeidsevner</a:t>
            </a:r>
          </a:p>
          <a:p>
            <a:endParaRPr lang="nb-NO" altLang="nb-NO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4" y="219075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013"/>
            <a:ext cx="1871663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327169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VBK Fair Play presentasjon_09.05.17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5943600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nb-NO" altLang="nb-NO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73238"/>
            <a:ext cx="7600950" cy="4608512"/>
          </a:xfrm>
        </p:spPr>
        <p:txBody>
          <a:bodyPr/>
          <a:lstStyle/>
          <a:p>
            <a:pPr>
              <a:defRPr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VBK har en miljø- og fair play ansvarlig i styret som medvirker aktivt til å bygge en positiv klubbkultur der fair play står sentralt, og sikrer god sportsånd blant tillitsvalgte, spillere og foresatte.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Alle har et ansvar for å følge normer, regler og retningslinjer for fair play.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8450"/>
            <a:ext cx="1871662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327169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VBK Fair Play presentasjon_09.05.17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5943600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Møte</a:t>
            </a:r>
            <a:endParaRPr lang="nb-NO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44675"/>
            <a:ext cx="6475413" cy="3455988"/>
          </a:xfrm>
        </p:spPr>
        <p:txBody>
          <a:bodyPr/>
          <a:lstStyle/>
          <a:p>
            <a:pPr>
              <a:defRPr/>
            </a:pPr>
            <a:r>
              <a:rPr lang="nb-N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Play møte mellom trener, kaptein og dommer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i forkant av kampstart for å skape en felles forståelse og forpliktelse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Skal bidra til å etterleve verdiene våre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298450"/>
            <a:ext cx="1871663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76700"/>
            <a:ext cx="41767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327169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VBK Fair Play presentasjon_09.05.17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5943600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Møte</a:t>
            </a:r>
            <a:endParaRPr lang="nb-NO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2673350" y="1857375"/>
            <a:ext cx="6448425" cy="4451350"/>
          </a:xfrm>
        </p:spPr>
        <p:txBody>
          <a:bodyPr/>
          <a:lstStyle/>
          <a:p>
            <a:r>
              <a:rPr lang="nb-NO" altLang="nb-NO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play hilsen før og etter kamp «Handshake for Peace» </a:t>
            </a:r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- symboliserer at man viser respekt for hverandre og handler i tråd med fair play 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Publikum (inkludert foresatte) finner sin plass på motsatt side av banen av spiller-, trener-, lagledersiden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Trenere og lagledere har ansvaret for å skape et godt fair play klima under kampen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Enighet om å gjøre dommeren god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God oppførsel gjelder også i tøffe og vanskelige situasjoner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2888"/>
            <a:ext cx="1871662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3481388"/>
            <a:ext cx="9366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05013"/>
            <a:ext cx="14541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327169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VBK Fair Play presentasjon_09.05.17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Møte - Barneavdelingen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00213"/>
            <a:ext cx="7456488" cy="4465637"/>
          </a:xfrm>
        </p:spPr>
        <p:txBody>
          <a:bodyPr/>
          <a:lstStyle/>
          <a:p>
            <a:pPr>
              <a:defRPr/>
            </a:pP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Jevnbyrdighet i kampen (ref. </a:t>
            </a:r>
            <a:r>
              <a:rPr lang="nb-NO" sz="2200" dirty="0" err="1">
                <a:latin typeface="Arial" panose="020B0604020202020204" pitchFamily="34" charset="0"/>
                <a:cs typeface="Arial" panose="020B0604020202020204" pitchFamily="34" charset="0"/>
              </a:rPr>
              <a:t>kap</a:t>
            </a: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 3.2. i Sportsplanen)</a:t>
            </a:r>
          </a:p>
          <a:p>
            <a:pPr lvl="1">
              <a:defRPr/>
            </a:pP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Det skal ikke være høyt press ved igangsetting fra motstanders keeper ved dødball (spilleregel 16)</a:t>
            </a:r>
          </a:p>
          <a:p>
            <a:pPr lvl="1">
              <a:defRPr/>
            </a:pP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Ekstra spiller kan settes inn ved fire måls differanse (spilleregel 3).</a:t>
            </a:r>
          </a:p>
          <a:p>
            <a:pPr lvl="1">
              <a:defRPr/>
            </a:pP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Målsparkregelen og tilbakespillregelen benyttes (spilleregel 12 og 16)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nb-N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Når kampen er ujevn – hvilke andre virkemidler skal vi benytte for å få den jevnere?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7013"/>
            <a:ext cx="1871662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327169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VBK Fair Play presentasjon_09.05.17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Hjemmekampen</a:t>
            </a:r>
            <a:endParaRPr lang="nb-NO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1228725" y="1844675"/>
            <a:ext cx="6592888" cy="2879725"/>
          </a:xfrm>
        </p:spPr>
        <p:txBody>
          <a:bodyPr/>
          <a:lstStyle/>
          <a:p>
            <a:r>
              <a:rPr lang="nb-NO" altLang="nb-NO" sz="2400">
                <a:latin typeface="Arial" panose="020B0604020202020204" pitchFamily="34" charset="0"/>
                <a:cs typeface="Arial" panose="020B0604020202020204" pitchFamily="34" charset="0"/>
              </a:rPr>
              <a:t>Det er en målsetning at alle andre klubber opplever det som hyggelig å besøke våre baner. </a:t>
            </a:r>
          </a:p>
          <a:p>
            <a:r>
              <a:rPr lang="nb-NO" altLang="nb-NO" sz="2400">
                <a:latin typeface="Arial" panose="020B0604020202020204" pitchFamily="34" charset="0"/>
                <a:cs typeface="Arial" panose="020B0604020202020204" pitchFamily="34" charset="0"/>
              </a:rPr>
              <a:t>Det innebærer at VBK har et anlegg som er i god stand, og at VBK som vertskap gjennomfører kampene i tråd med NFF sine mål og retningslinjer. </a:t>
            </a:r>
            <a:endParaRPr lang="nb-NO" altLang="nb-NO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8450"/>
            <a:ext cx="1873250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327169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VBK Fair Play presentasjon_09.05.17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1_Vardeneset_template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1_Vardeneset_template[1]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Vardeneset_template[1]</Template>
  <TotalTime>4372</TotalTime>
  <Words>1117</Words>
  <Application>Microsoft Office PowerPoint</Application>
  <PresentationFormat>On-screen Show (4:3)</PresentationFormat>
  <Paragraphs>169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Mincho</vt:lpstr>
      <vt:lpstr>ＭＳ Ｐゴシック</vt:lpstr>
      <vt:lpstr>Arial</vt:lpstr>
      <vt:lpstr>Calibri</vt:lpstr>
      <vt:lpstr>Symbol</vt:lpstr>
      <vt:lpstr>Times New Roman</vt:lpstr>
      <vt:lpstr>Verdana</vt:lpstr>
      <vt:lpstr>11_Vardeneset_template[1]</vt:lpstr>
      <vt:lpstr>Fair Play  Hjemmekampen – Velkommen!</vt:lpstr>
      <vt:lpstr>Back up</vt:lpstr>
      <vt:lpstr> </vt:lpstr>
      <vt:lpstr>Fair Play</vt:lpstr>
      <vt:lpstr>Fair Play</vt:lpstr>
      <vt:lpstr>Fair Play  Møte</vt:lpstr>
      <vt:lpstr>Fair Play Møte</vt:lpstr>
      <vt:lpstr>Fair Play Møte - Barneavdelingen</vt:lpstr>
      <vt:lpstr>Fair Play Hjemmekampen</vt:lpstr>
      <vt:lpstr>Fair Play Kampverten</vt:lpstr>
      <vt:lpstr>Fair Play Kampverten - Før kampen</vt:lpstr>
      <vt:lpstr>Fair Play Kampverten - Under kampen</vt:lpstr>
      <vt:lpstr>Fair Play Kampverten - Etter kampen</vt:lpstr>
      <vt:lpstr>Fair Play Lagledelsen - Trenervett</vt:lpstr>
      <vt:lpstr>Fair Play Lagledelsen - Kampvett</vt:lpstr>
      <vt:lpstr>Fair Play Foreldrevett</vt:lpstr>
      <vt:lpstr>Fair Play Spillervett – VBKs første 11`er</vt:lpstr>
      <vt:lpstr>PowerPoint Presentation</vt:lpstr>
      <vt:lpstr>Fair Play Årshjul / Implementering</vt:lpstr>
    </vt:vector>
  </TitlesOfParts>
  <Company>Laerdal Medical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 2 LINJER Subheading</dc:title>
  <dc:creator>Inge Bjørnerem</dc:creator>
  <cp:lastModifiedBy>Sissel Stormark</cp:lastModifiedBy>
  <cp:revision>626</cp:revision>
  <dcterms:created xsi:type="dcterms:W3CDTF">2009-09-21T14:41:34Z</dcterms:created>
  <dcterms:modified xsi:type="dcterms:W3CDTF">2017-05-15T16:18:20Z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Parallel2010">
    <vt:lpwstr/>
  </property>
  <property fmtid="{D5CDD505-2E9C-101B-9397-08002B2CF9AE}" pid="3" name="Templatecolor">
    <vt:lpwstr/>
  </property>
  <property fmtid="{D5CDD505-2E9C-101B-9397-08002B2CF9AE}" pid="4" name="filecustomeppt">
    <vt:lpwstr>True</vt:lpwstr>
  </property>
  <property fmtid="{D5CDD505-2E9C-101B-9397-08002B2CF9AE}" pid="5" name="Pres Date">
    <vt:lpwstr/>
  </property>
</Properties>
</file>